
<file path=[Content_Types].xml><?xml version="1.0" encoding="utf-8"?>
<Types xmlns="http://schemas.openxmlformats.org/package/2006/content-types">
  <Default Extension="gif" ContentType="image/gif"/>
  <Default Extension="jfif" ContentType="image/jpeg"/>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16"/>
  </p:notesMasterIdLst>
  <p:sldIdLst>
    <p:sldId id="256" r:id="rId2"/>
    <p:sldId id="257" r:id="rId3"/>
    <p:sldId id="261" r:id="rId4"/>
    <p:sldId id="260" r:id="rId5"/>
    <p:sldId id="259" r:id="rId6"/>
    <p:sldId id="258" r:id="rId7"/>
    <p:sldId id="262" r:id="rId8"/>
    <p:sldId id="263" r:id="rId9"/>
    <p:sldId id="264" r:id="rId10"/>
    <p:sldId id="265" r:id="rId11"/>
    <p:sldId id="266" r:id="rId12"/>
    <p:sldId id="267" r:id="rId13"/>
    <p:sldId id="268" r:id="rId14"/>
    <p:sldId id="269" r:id="rId1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22C16"/>
    <a:srgbClr val="0C788E"/>
    <a:srgbClr val="025198"/>
    <a:srgbClr val="000099"/>
    <a:srgbClr val="1C1C1C"/>
    <a:srgbClr val="3366FF"/>
    <a:srgbClr val="990000"/>
    <a:srgbClr val="0000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94558" autoAdjust="0"/>
  </p:normalViewPr>
  <p:slideViewPr>
    <p:cSldViewPr>
      <p:cViewPr varScale="1">
        <p:scale>
          <a:sx n="121" d="100"/>
          <a:sy n="121" d="100"/>
        </p:scale>
        <p:origin x="1880" y="16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A23E029-DF34-AE4C-AFC2-EF3381D2A900}" type="datetimeFigureOut">
              <a:rPr lang="en-US" smtClean="0"/>
              <a:t>12/27/23</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1557885-1094-E246-87DD-89B581795C9B}" type="slidenum">
              <a:rPr lang="en-US" smtClean="0"/>
              <a:t>‹#›</a:t>
            </a:fld>
            <a:endParaRPr lang="en-US"/>
          </a:p>
        </p:txBody>
      </p:sp>
    </p:spTree>
    <p:extLst>
      <p:ext uri="{BB962C8B-B14F-4D97-AF65-F5344CB8AC3E}">
        <p14:creationId xmlns:p14="http://schemas.microsoft.com/office/powerpoint/2010/main" val="20936451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1557885-1094-E246-87DD-89B581795C9B}" type="slidenum">
              <a:rPr lang="en-US" smtClean="0"/>
              <a:t>5</a:t>
            </a:fld>
            <a:endParaRPr lang="en-US"/>
          </a:p>
        </p:txBody>
      </p:sp>
    </p:spTree>
    <p:extLst>
      <p:ext uri="{BB962C8B-B14F-4D97-AF65-F5344CB8AC3E}">
        <p14:creationId xmlns:p14="http://schemas.microsoft.com/office/powerpoint/2010/main" val="4994784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822960" y="758952"/>
            <a:ext cx="75438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825038" y="4455621"/>
            <a:ext cx="75438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endParaRPr lang="es-ES" altLang="en-US"/>
          </a:p>
        </p:txBody>
      </p:sp>
      <p:sp>
        <p:nvSpPr>
          <p:cNvPr id="5" name="Footer Placeholder 4"/>
          <p:cNvSpPr>
            <a:spLocks noGrp="1"/>
          </p:cNvSpPr>
          <p:nvPr>
            <p:ph type="ftr" sz="quarter" idx="11"/>
          </p:nvPr>
        </p:nvSpPr>
        <p:spPr/>
        <p:txBody>
          <a:bodyPr/>
          <a:lstStyle/>
          <a:p>
            <a:endParaRPr lang="es-ES" altLang="en-US"/>
          </a:p>
        </p:txBody>
      </p:sp>
      <p:sp>
        <p:nvSpPr>
          <p:cNvPr id="6" name="Slide Number Placeholder 5"/>
          <p:cNvSpPr>
            <a:spLocks noGrp="1"/>
          </p:cNvSpPr>
          <p:nvPr>
            <p:ph type="sldNum" sz="quarter" idx="12"/>
          </p:nvPr>
        </p:nvSpPr>
        <p:spPr/>
        <p:txBody>
          <a:bodyPr/>
          <a:lstStyle/>
          <a:p>
            <a:fld id="{F45C4415-5093-4F4A-A3F3-A29EDD013C21}" type="slidenum">
              <a:rPr lang="es-ES" altLang="en-US" smtClean="0"/>
              <a:pPr/>
              <a:t>‹#›</a:t>
            </a:fld>
            <a:endParaRPr lang="es-ES" altLang="en-US"/>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58272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s-ES" altLang="en-US"/>
          </a:p>
        </p:txBody>
      </p:sp>
      <p:sp>
        <p:nvSpPr>
          <p:cNvPr id="5" name="Footer Placeholder 4"/>
          <p:cNvSpPr>
            <a:spLocks noGrp="1"/>
          </p:cNvSpPr>
          <p:nvPr>
            <p:ph type="ftr" sz="quarter" idx="11"/>
          </p:nvPr>
        </p:nvSpPr>
        <p:spPr/>
        <p:txBody>
          <a:bodyPr/>
          <a:lstStyle/>
          <a:p>
            <a:endParaRPr lang="es-ES" altLang="en-US"/>
          </a:p>
        </p:txBody>
      </p:sp>
      <p:sp>
        <p:nvSpPr>
          <p:cNvPr id="6" name="Slide Number Placeholder 5"/>
          <p:cNvSpPr>
            <a:spLocks noGrp="1"/>
          </p:cNvSpPr>
          <p:nvPr>
            <p:ph type="sldNum" sz="quarter" idx="12"/>
          </p:nvPr>
        </p:nvSpPr>
        <p:spPr/>
        <p:txBody>
          <a:bodyPr/>
          <a:lstStyle/>
          <a:p>
            <a:fld id="{1A89A285-C0F6-4393-8649-346C619FD7F1}" type="slidenum">
              <a:rPr lang="es-ES" altLang="en-US" smtClean="0"/>
              <a:pPr/>
              <a:t>‹#›</a:t>
            </a:fld>
            <a:endParaRPr lang="es-ES" altLang="en-US"/>
          </a:p>
        </p:txBody>
      </p:sp>
    </p:spTree>
    <p:extLst>
      <p:ext uri="{BB962C8B-B14F-4D97-AF65-F5344CB8AC3E}">
        <p14:creationId xmlns:p14="http://schemas.microsoft.com/office/powerpoint/2010/main" val="576791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6543675" y="414779"/>
            <a:ext cx="1971675"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414779"/>
            <a:ext cx="5800725" cy="5757420"/>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s-ES" altLang="en-US"/>
          </a:p>
        </p:txBody>
      </p:sp>
      <p:sp>
        <p:nvSpPr>
          <p:cNvPr id="5" name="Footer Placeholder 4"/>
          <p:cNvSpPr>
            <a:spLocks noGrp="1"/>
          </p:cNvSpPr>
          <p:nvPr>
            <p:ph type="ftr" sz="quarter" idx="11"/>
          </p:nvPr>
        </p:nvSpPr>
        <p:spPr/>
        <p:txBody>
          <a:bodyPr/>
          <a:lstStyle/>
          <a:p>
            <a:endParaRPr lang="es-ES" altLang="en-US"/>
          </a:p>
        </p:txBody>
      </p:sp>
      <p:sp>
        <p:nvSpPr>
          <p:cNvPr id="6" name="Slide Number Placeholder 5"/>
          <p:cNvSpPr>
            <a:spLocks noGrp="1"/>
          </p:cNvSpPr>
          <p:nvPr>
            <p:ph type="sldNum" sz="quarter" idx="12"/>
          </p:nvPr>
        </p:nvSpPr>
        <p:spPr/>
        <p:txBody>
          <a:bodyPr/>
          <a:lstStyle/>
          <a:p>
            <a:fld id="{D74D028F-5B77-4D81-8CFC-F74E75370BC5}" type="slidenum">
              <a:rPr lang="es-ES" altLang="en-US" smtClean="0"/>
              <a:pPr/>
              <a:t>‹#›</a:t>
            </a:fld>
            <a:endParaRPr lang="es-ES" altLang="en-US"/>
          </a:p>
        </p:txBody>
      </p:sp>
    </p:spTree>
    <p:extLst>
      <p:ext uri="{BB962C8B-B14F-4D97-AF65-F5344CB8AC3E}">
        <p14:creationId xmlns:p14="http://schemas.microsoft.com/office/powerpoint/2010/main" val="36148034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s-ES" altLang="en-US"/>
          </a:p>
        </p:txBody>
      </p:sp>
      <p:sp>
        <p:nvSpPr>
          <p:cNvPr id="5" name="Footer Placeholder 4"/>
          <p:cNvSpPr>
            <a:spLocks noGrp="1"/>
          </p:cNvSpPr>
          <p:nvPr>
            <p:ph type="ftr" sz="quarter" idx="11"/>
          </p:nvPr>
        </p:nvSpPr>
        <p:spPr/>
        <p:txBody>
          <a:bodyPr/>
          <a:lstStyle/>
          <a:p>
            <a:endParaRPr lang="es-ES" altLang="en-US"/>
          </a:p>
        </p:txBody>
      </p:sp>
      <p:sp>
        <p:nvSpPr>
          <p:cNvPr id="6" name="Slide Number Placeholder 5"/>
          <p:cNvSpPr>
            <a:spLocks noGrp="1"/>
          </p:cNvSpPr>
          <p:nvPr>
            <p:ph type="sldNum" sz="quarter" idx="12"/>
          </p:nvPr>
        </p:nvSpPr>
        <p:spPr/>
        <p:txBody>
          <a:bodyPr/>
          <a:lstStyle/>
          <a:p>
            <a:fld id="{4A4E54C0-E2F5-4F55-A7C4-E7A502F145DC}" type="slidenum">
              <a:rPr lang="es-ES" altLang="en-US" smtClean="0"/>
              <a:pPr/>
              <a:t>‹#›</a:t>
            </a:fld>
            <a:endParaRPr lang="es-ES" altLang="en-US"/>
          </a:p>
        </p:txBody>
      </p:sp>
    </p:spTree>
    <p:extLst>
      <p:ext uri="{BB962C8B-B14F-4D97-AF65-F5344CB8AC3E}">
        <p14:creationId xmlns:p14="http://schemas.microsoft.com/office/powerpoint/2010/main" val="18335554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758952"/>
            <a:ext cx="75438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822960" y="4453128"/>
            <a:ext cx="75438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s-ES" altLang="en-US"/>
          </a:p>
        </p:txBody>
      </p:sp>
      <p:sp>
        <p:nvSpPr>
          <p:cNvPr id="5" name="Footer Placeholder 4"/>
          <p:cNvSpPr>
            <a:spLocks noGrp="1"/>
          </p:cNvSpPr>
          <p:nvPr>
            <p:ph type="ftr" sz="quarter" idx="11"/>
          </p:nvPr>
        </p:nvSpPr>
        <p:spPr/>
        <p:txBody>
          <a:bodyPr/>
          <a:lstStyle/>
          <a:p>
            <a:endParaRPr lang="es-ES" altLang="en-US"/>
          </a:p>
        </p:txBody>
      </p:sp>
      <p:sp>
        <p:nvSpPr>
          <p:cNvPr id="6" name="Slide Number Placeholder 5"/>
          <p:cNvSpPr>
            <a:spLocks noGrp="1"/>
          </p:cNvSpPr>
          <p:nvPr>
            <p:ph type="sldNum" sz="quarter" idx="12"/>
          </p:nvPr>
        </p:nvSpPr>
        <p:spPr/>
        <p:txBody>
          <a:bodyPr/>
          <a:lstStyle/>
          <a:p>
            <a:fld id="{23C3C2DB-2363-41BD-834E-B96D0120A69A}" type="slidenum">
              <a:rPr lang="es-ES" altLang="en-US" smtClean="0"/>
              <a:pPr/>
              <a:t>‹#›</a:t>
            </a:fld>
            <a:endParaRPr lang="es-ES" altLang="en-US"/>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685077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822960" y="286604"/>
            <a:ext cx="75438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822960" y="1845734"/>
            <a:ext cx="370332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440" y="1845736"/>
            <a:ext cx="3703320" cy="402335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s-ES" altLang="en-US"/>
          </a:p>
        </p:txBody>
      </p:sp>
      <p:sp>
        <p:nvSpPr>
          <p:cNvPr id="6" name="Footer Placeholder 5"/>
          <p:cNvSpPr>
            <a:spLocks noGrp="1"/>
          </p:cNvSpPr>
          <p:nvPr>
            <p:ph type="ftr" sz="quarter" idx="11"/>
          </p:nvPr>
        </p:nvSpPr>
        <p:spPr/>
        <p:txBody>
          <a:bodyPr/>
          <a:lstStyle/>
          <a:p>
            <a:endParaRPr lang="es-ES" altLang="en-US"/>
          </a:p>
        </p:txBody>
      </p:sp>
      <p:sp>
        <p:nvSpPr>
          <p:cNvPr id="7" name="Slide Number Placeholder 6"/>
          <p:cNvSpPr>
            <a:spLocks noGrp="1"/>
          </p:cNvSpPr>
          <p:nvPr>
            <p:ph type="sldNum" sz="quarter" idx="12"/>
          </p:nvPr>
        </p:nvSpPr>
        <p:spPr/>
        <p:txBody>
          <a:bodyPr/>
          <a:lstStyle/>
          <a:p>
            <a:fld id="{382EA8A3-2A24-4BC6-A471-49BC60C08E57}" type="slidenum">
              <a:rPr lang="es-ES" altLang="en-US" smtClean="0"/>
              <a:pPr/>
              <a:t>‹#›</a:t>
            </a:fld>
            <a:endParaRPr lang="es-ES" altLang="en-US"/>
          </a:p>
        </p:txBody>
      </p:sp>
    </p:spTree>
    <p:extLst>
      <p:ext uri="{BB962C8B-B14F-4D97-AF65-F5344CB8AC3E}">
        <p14:creationId xmlns:p14="http://schemas.microsoft.com/office/powerpoint/2010/main" val="31206994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822960" y="286604"/>
            <a:ext cx="75438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82296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22960" y="2582334"/>
            <a:ext cx="370332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6344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63440" y="2582334"/>
            <a:ext cx="370332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s-ES" altLang="en-US"/>
          </a:p>
        </p:txBody>
      </p:sp>
      <p:sp>
        <p:nvSpPr>
          <p:cNvPr id="8" name="Footer Placeholder 7"/>
          <p:cNvSpPr>
            <a:spLocks noGrp="1"/>
          </p:cNvSpPr>
          <p:nvPr>
            <p:ph type="ftr" sz="quarter" idx="11"/>
          </p:nvPr>
        </p:nvSpPr>
        <p:spPr/>
        <p:txBody>
          <a:bodyPr/>
          <a:lstStyle/>
          <a:p>
            <a:endParaRPr lang="es-ES" altLang="en-US"/>
          </a:p>
        </p:txBody>
      </p:sp>
      <p:sp>
        <p:nvSpPr>
          <p:cNvPr id="9" name="Slide Number Placeholder 8"/>
          <p:cNvSpPr>
            <a:spLocks noGrp="1"/>
          </p:cNvSpPr>
          <p:nvPr>
            <p:ph type="sldNum" sz="quarter" idx="12"/>
          </p:nvPr>
        </p:nvSpPr>
        <p:spPr/>
        <p:txBody>
          <a:bodyPr/>
          <a:lstStyle/>
          <a:p>
            <a:fld id="{A02DF474-AD99-4463-B5F9-6C7E36CA5E58}" type="slidenum">
              <a:rPr lang="es-ES" altLang="en-US" smtClean="0"/>
              <a:pPr/>
              <a:t>‹#›</a:t>
            </a:fld>
            <a:endParaRPr lang="es-ES" altLang="en-US"/>
          </a:p>
        </p:txBody>
      </p:sp>
    </p:spTree>
    <p:extLst>
      <p:ext uri="{BB962C8B-B14F-4D97-AF65-F5344CB8AC3E}">
        <p14:creationId xmlns:p14="http://schemas.microsoft.com/office/powerpoint/2010/main" val="12894073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s-ES" altLang="en-US"/>
          </a:p>
        </p:txBody>
      </p:sp>
      <p:sp>
        <p:nvSpPr>
          <p:cNvPr id="4" name="Footer Placeholder 3"/>
          <p:cNvSpPr>
            <a:spLocks noGrp="1"/>
          </p:cNvSpPr>
          <p:nvPr>
            <p:ph type="ftr" sz="quarter" idx="11"/>
          </p:nvPr>
        </p:nvSpPr>
        <p:spPr/>
        <p:txBody>
          <a:bodyPr/>
          <a:lstStyle/>
          <a:p>
            <a:endParaRPr lang="es-ES" altLang="en-US"/>
          </a:p>
        </p:txBody>
      </p:sp>
      <p:sp>
        <p:nvSpPr>
          <p:cNvPr id="5" name="Slide Number Placeholder 4"/>
          <p:cNvSpPr>
            <a:spLocks noGrp="1"/>
          </p:cNvSpPr>
          <p:nvPr>
            <p:ph type="sldNum" sz="quarter" idx="12"/>
          </p:nvPr>
        </p:nvSpPr>
        <p:spPr/>
        <p:txBody>
          <a:bodyPr/>
          <a:lstStyle/>
          <a:p>
            <a:fld id="{1DD8B793-1C35-469D-B8B7-84ED04198723}" type="slidenum">
              <a:rPr lang="es-ES" altLang="en-US" smtClean="0"/>
              <a:pPr/>
              <a:t>‹#›</a:t>
            </a:fld>
            <a:endParaRPr lang="es-ES" altLang="en-US"/>
          </a:p>
        </p:txBody>
      </p:sp>
    </p:spTree>
    <p:extLst>
      <p:ext uri="{BB962C8B-B14F-4D97-AF65-F5344CB8AC3E}">
        <p14:creationId xmlns:p14="http://schemas.microsoft.com/office/powerpoint/2010/main" val="8130055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endParaRPr lang="es-ES" alt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s-ES" altLang="en-US"/>
          </a:p>
        </p:txBody>
      </p:sp>
      <p:sp>
        <p:nvSpPr>
          <p:cNvPr id="9" name="Slide Number Placeholder 8"/>
          <p:cNvSpPr>
            <a:spLocks noGrp="1"/>
          </p:cNvSpPr>
          <p:nvPr>
            <p:ph type="sldNum" sz="quarter" idx="12"/>
          </p:nvPr>
        </p:nvSpPr>
        <p:spPr/>
        <p:txBody>
          <a:bodyPr/>
          <a:lstStyle/>
          <a:p>
            <a:fld id="{3B847FA9-D168-4C2B-BAD4-281566556893}" type="slidenum">
              <a:rPr lang="es-ES" altLang="en-US" smtClean="0"/>
              <a:pPr/>
              <a:t>‹#›</a:t>
            </a:fld>
            <a:endParaRPr lang="es-ES" altLang="en-US"/>
          </a:p>
        </p:txBody>
      </p:sp>
    </p:spTree>
    <p:extLst>
      <p:ext uri="{BB962C8B-B14F-4D97-AF65-F5344CB8AC3E}">
        <p14:creationId xmlns:p14="http://schemas.microsoft.com/office/powerpoint/2010/main" val="21472623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3"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594359"/>
            <a:ext cx="24003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3460237" y="731520"/>
            <a:ext cx="5009393"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42900" y="2926080"/>
            <a:ext cx="24003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349134" y="6459786"/>
            <a:ext cx="1963883" cy="365125"/>
          </a:xfrm>
        </p:spPr>
        <p:txBody>
          <a:bodyPr/>
          <a:lstStyle>
            <a:lvl1pPr algn="l">
              <a:defRPr/>
            </a:lvl1pPr>
          </a:lstStyle>
          <a:p>
            <a:endParaRPr lang="es-ES" altLang="en-US"/>
          </a:p>
        </p:txBody>
      </p:sp>
      <p:sp>
        <p:nvSpPr>
          <p:cNvPr id="6" name="Footer Placeholder 5"/>
          <p:cNvSpPr>
            <a:spLocks noGrp="1"/>
          </p:cNvSpPr>
          <p:nvPr>
            <p:ph type="ftr" sz="quarter" idx="11"/>
          </p:nvPr>
        </p:nvSpPr>
        <p:spPr>
          <a:xfrm>
            <a:off x="3600450" y="6459786"/>
            <a:ext cx="3486150" cy="365125"/>
          </a:xfrm>
        </p:spPr>
        <p:txBody>
          <a:bodyPr/>
          <a:lstStyle>
            <a:lvl1pPr algn="l">
              <a:defRPr>
                <a:solidFill>
                  <a:schemeClr val="tx2"/>
                </a:solidFill>
              </a:defRPr>
            </a:lvl1pPr>
          </a:lstStyle>
          <a:p>
            <a:endParaRPr lang="es-ES" alt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B5535C1D-0F09-4540-8AEE-C7539234E109}" type="slidenum">
              <a:rPr lang="es-ES" altLang="en-US" smtClean="0"/>
              <a:pPr/>
              <a:t>‹#›</a:t>
            </a:fld>
            <a:endParaRPr lang="es-ES" altLang="en-US"/>
          </a:p>
        </p:txBody>
      </p:sp>
    </p:spTree>
    <p:extLst>
      <p:ext uri="{BB962C8B-B14F-4D97-AF65-F5344CB8AC3E}">
        <p14:creationId xmlns:p14="http://schemas.microsoft.com/office/powerpoint/2010/main" val="13263271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9141619"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2" y="491507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5074920"/>
            <a:ext cx="7589520" cy="822960"/>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2" y="0"/>
            <a:ext cx="9143989"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22959" y="5907024"/>
            <a:ext cx="7589520"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s-ES" altLang="en-US"/>
          </a:p>
        </p:txBody>
      </p:sp>
      <p:sp>
        <p:nvSpPr>
          <p:cNvPr id="6" name="Footer Placeholder 5"/>
          <p:cNvSpPr>
            <a:spLocks noGrp="1"/>
          </p:cNvSpPr>
          <p:nvPr>
            <p:ph type="ftr" sz="quarter" idx="11"/>
          </p:nvPr>
        </p:nvSpPr>
        <p:spPr/>
        <p:txBody>
          <a:bodyPr/>
          <a:lstStyle/>
          <a:p>
            <a:endParaRPr lang="es-ES" altLang="en-US"/>
          </a:p>
        </p:txBody>
      </p:sp>
      <p:sp>
        <p:nvSpPr>
          <p:cNvPr id="7" name="Slide Number Placeholder 6"/>
          <p:cNvSpPr>
            <a:spLocks noGrp="1"/>
          </p:cNvSpPr>
          <p:nvPr>
            <p:ph type="sldNum" sz="quarter" idx="12"/>
          </p:nvPr>
        </p:nvSpPr>
        <p:spPr/>
        <p:txBody>
          <a:bodyPr/>
          <a:lstStyle/>
          <a:p>
            <a:fld id="{E50BF149-0CEC-4A0E-BB7A-9B84E021C20F}" type="slidenum">
              <a:rPr lang="es-ES" altLang="en-US" smtClean="0"/>
              <a:pPr/>
              <a:t>‹#›</a:t>
            </a:fld>
            <a:endParaRPr lang="es-ES" altLang="en-US"/>
          </a:p>
        </p:txBody>
      </p:sp>
    </p:spTree>
    <p:extLst>
      <p:ext uri="{BB962C8B-B14F-4D97-AF65-F5344CB8AC3E}">
        <p14:creationId xmlns:p14="http://schemas.microsoft.com/office/powerpoint/2010/main" val="28743243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0" y="6400800"/>
            <a:ext cx="9144001"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5"/>
            <a:ext cx="9144001" cy="65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822960" y="286604"/>
            <a:ext cx="75438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822959" y="1845734"/>
            <a:ext cx="7543801"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2961" y="6459786"/>
            <a:ext cx="1854203" cy="365125"/>
          </a:xfrm>
          <a:prstGeom prst="rect">
            <a:avLst/>
          </a:prstGeom>
        </p:spPr>
        <p:txBody>
          <a:bodyPr vert="horz" lIns="91440" tIns="45720" rIns="91440" bIns="45720" rtlCol="0" anchor="ctr"/>
          <a:lstStyle>
            <a:lvl1pPr algn="l">
              <a:defRPr sz="900">
                <a:solidFill>
                  <a:srgbClr val="FFFFFF"/>
                </a:solidFill>
              </a:defRPr>
            </a:lvl1pPr>
          </a:lstStyle>
          <a:p>
            <a:endParaRPr lang="es-ES" altLang="en-US"/>
          </a:p>
        </p:txBody>
      </p:sp>
      <p:sp>
        <p:nvSpPr>
          <p:cNvPr id="5" name="Footer Placeholder 4"/>
          <p:cNvSpPr>
            <a:spLocks noGrp="1"/>
          </p:cNvSpPr>
          <p:nvPr>
            <p:ph type="ftr" sz="quarter" idx="3"/>
          </p:nvPr>
        </p:nvSpPr>
        <p:spPr>
          <a:xfrm>
            <a:off x="2764639" y="6459786"/>
            <a:ext cx="3617103"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s-ES" altLang="en-US"/>
          </a:p>
        </p:txBody>
      </p:sp>
      <p:sp>
        <p:nvSpPr>
          <p:cNvPr id="6" name="Slide Number Placeholder 5"/>
          <p:cNvSpPr>
            <a:spLocks noGrp="1"/>
          </p:cNvSpPr>
          <p:nvPr>
            <p:ph type="sldNum" sz="quarter" idx="4"/>
          </p:nvPr>
        </p:nvSpPr>
        <p:spPr>
          <a:xfrm>
            <a:off x="7425344" y="6459786"/>
            <a:ext cx="984019" cy="365125"/>
          </a:xfrm>
          <a:prstGeom prst="rect">
            <a:avLst/>
          </a:prstGeom>
        </p:spPr>
        <p:txBody>
          <a:bodyPr vert="horz" lIns="91440" tIns="45720" rIns="91440" bIns="45720" rtlCol="0" anchor="ctr"/>
          <a:lstStyle>
            <a:lvl1pPr algn="r">
              <a:defRPr sz="1050">
                <a:solidFill>
                  <a:srgbClr val="FFFFFF"/>
                </a:solidFill>
              </a:defRPr>
            </a:lvl1pPr>
          </a:lstStyle>
          <a:p>
            <a:fld id="{0D0FBFD6-28DF-4E50-B31A-CD0E71182011}" type="slidenum">
              <a:rPr lang="es-ES" altLang="en-US" smtClean="0"/>
              <a:pPr/>
              <a:t>‹#›</a:t>
            </a:fld>
            <a:endParaRPr lang="es-ES" altLang="en-US"/>
          </a:p>
        </p:txBody>
      </p:sp>
      <p:cxnSp>
        <p:nvCxnSpPr>
          <p:cNvPr id="10" name="Straight Connector 9"/>
          <p:cNvCxnSpPr/>
          <p:nvPr/>
        </p:nvCxnSpPr>
        <p:spPr>
          <a:xfrm>
            <a:off x="895149" y="1737845"/>
            <a:ext cx="74752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70761874"/>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jfif"/><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gi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jfi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dpi="0" rotWithShape="0">
          <a:blip r:embed="rId2">
            <a:lum/>
          </a:blip>
          <a:srcRect/>
          <a:stretch>
            <a:fillRect l="-6000" r="-6000"/>
          </a:stretch>
        </a:blipFill>
        <a:effectLst/>
      </p:bgPr>
    </p:bg>
    <p:spTree>
      <p:nvGrpSpPr>
        <p:cNvPr id="1" name=""/>
        <p:cNvGrpSpPr/>
        <p:nvPr/>
      </p:nvGrpSpPr>
      <p:grpSpPr>
        <a:xfrm>
          <a:off x="0" y="0"/>
          <a:ext cx="0" cy="0"/>
          <a:chOff x="0" y="0"/>
          <a:chExt cx="0" cy="0"/>
        </a:xfrm>
      </p:grpSpPr>
      <p:sp>
        <p:nvSpPr>
          <p:cNvPr id="2158" name="Rectangle 110">
            <a:extLst>
              <a:ext uri="{FF2B5EF4-FFF2-40B4-BE49-F238E27FC236}">
                <a16:creationId xmlns:a16="http://schemas.microsoft.com/office/drawing/2014/main" id="{C918C02D-16D9-4098-95FA-2D7BCFA75FE5}"/>
              </a:ext>
            </a:extLst>
          </p:cNvPr>
          <p:cNvSpPr>
            <a:spLocks noGrp="1" noChangeArrowheads="1"/>
          </p:cNvSpPr>
          <p:nvPr>
            <p:ph type="ctrTitle"/>
          </p:nvPr>
        </p:nvSpPr>
        <p:spPr>
          <a:xfrm>
            <a:off x="4716016" y="2308424"/>
            <a:ext cx="6841455" cy="544512"/>
          </a:xfrm>
          <a:noFill/>
          <a:ln/>
        </p:spPr>
        <p:txBody>
          <a:bodyPr anchor="ctr">
            <a:normAutofit fontScale="90000"/>
          </a:bodyPr>
          <a:lstStyle/>
          <a:p>
            <a:pPr algn="l"/>
            <a:r>
              <a:rPr lang="en-US" sz="4000" dirty="0">
                <a:solidFill>
                  <a:schemeClr val="bg1"/>
                </a:solidFill>
                <a:latin typeface="Berlin Sans FB" panose="020E0602020502020306" pitchFamily="34" charset="0"/>
              </a:rPr>
              <a:t>A Tale about Movies</a:t>
            </a:r>
            <a:br>
              <a:rPr lang="en-US" sz="4000" dirty="0">
                <a:solidFill>
                  <a:schemeClr val="bg1"/>
                </a:solidFill>
                <a:latin typeface="Berlin Sans FB" panose="020E0602020502020306" pitchFamily="34" charset="0"/>
              </a:rPr>
            </a:br>
            <a:endParaRPr lang="es-ES" altLang="en-US" sz="4000" b="1" dirty="0">
              <a:solidFill>
                <a:schemeClr val="bg1"/>
              </a:solidFill>
            </a:endParaRPr>
          </a:p>
        </p:txBody>
      </p:sp>
      <p:sp>
        <p:nvSpPr>
          <p:cNvPr id="2165" name="Rectangle 117">
            <a:extLst>
              <a:ext uri="{FF2B5EF4-FFF2-40B4-BE49-F238E27FC236}">
                <a16:creationId xmlns:a16="http://schemas.microsoft.com/office/drawing/2014/main" id="{84FE95EE-BF73-43D7-ABB6-AE382BF5E34F}"/>
              </a:ext>
            </a:extLst>
          </p:cNvPr>
          <p:cNvSpPr>
            <a:spLocks noChangeArrowheads="1"/>
          </p:cNvSpPr>
          <p:nvPr/>
        </p:nvSpPr>
        <p:spPr bwMode="auto">
          <a:xfrm>
            <a:off x="5868144" y="4509120"/>
            <a:ext cx="3096344" cy="24887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a:defRPr sz="4400">
                <a:solidFill>
                  <a:schemeClr val="tx2"/>
                </a:solidFill>
                <a:latin typeface="Arial" panose="020B0604020202020204" pitchFamily="34" charset="0"/>
                <a:cs typeface="Arial" panose="020B0604020202020204" pitchFamily="34" charset="0"/>
              </a:defRPr>
            </a:lvl1pPr>
            <a:lvl2pPr algn="ctr">
              <a:defRPr sz="4400">
                <a:solidFill>
                  <a:schemeClr val="tx2"/>
                </a:solidFill>
                <a:latin typeface="Arial" panose="020B0604020202020204" pitchFamily="34" charset="0"/>
                <a:cs typeface="Arial" panose="020B0604020202020204" pitchFamily="34" charset="0"/>
              </a:defRPr>
            </a:lvl2pPr>
            <a:lvl3pPr algn="ctr">
              <a:defRPr sz="4400">
                <a:solidFill>
                  <a:schemeClr val="tx2"/>
                </a:solidFill>
                <a:latin typeface="Arial" panose="020B0604020202020204" pitchFamily="34" charset="0"/>
                <a:cs typeface="Arial" panose="020B0604020202020204" pitchFamily="34" charset="0"/>
              </a:defRPr>
            </a:lvl3pPr>
            <a:lvl4pPr algn="ctr">
              <a:defRPr sz="4400">
                <a:solidFill>
                  <a:schemeClr val="tx2"/>
                </a:solidFill>
                <a:latin typeface="Arial" panose="020B0604020202020204" pitchFamily="34" charset="0"/>
                <a:cs typeface="Arial" panose="020B0604020202020204" pitchFamily="34" charset="0"/>
              </a:defRPr>
            </a:lvl4pPr>
            <a:lvl5pPr algn="ctr">
              <a:defRPr sz="4400">
                <a:solidFill>
                  <a:schemeClr val="tx2"/>
                </a:solidFill>
                <a:latin typeface="Arial" panose="020B0604020202020204" pitchFamily="34" charset="0"/>
                <a:cs typeface="Arial" panose="020B0604020202020204" pitchFamily="34" charset="0"/>
              </a:defRPr>
            </a:lvl5pPr>
            <a:lvl6pPr marL="457200" algn="ctr"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a:lstStyle>
          <a:p>
            <a:pPr>
              <a:lnSpc>
                <a:spcPct val="150000"/>
              </a:lnSpc>
            </a:pPr>
            <a:r>
              <a:rPr lang="es-ES" altLang="en-US" sz="1400" b="1" dirty="0" err="1">
                <a:solidFill>
                  <a:schemeClr val="bg1"/>
                </a:solidFill>
                <a:latin typeface="Comic Sans MS" panose="030F0702030302020204" pitchFamily="66" charset="0"/>
              </a:rPr>
              <a:t>Keshav</a:t>
            </a:r>
            <a:r>
              <a:rPr lang="es-ES" altLang="en-US" sz="1400" b="1" dirty="0">
                <a:solidFill>
                  <a:schemeClr val="bg1"/>
                </a:solidFill>
                <a:latin typeface="Comic Sans MS" panose="030F0702030302020204" pitchFamily="66" charset="0"/>
              </a:rPr>
              <a:t> Kumar </a:t>
            </a:r>
            <a:r>
              <a:rPr lang="es-ES" altLang="en-US" sz="1400" b="1" dirty="0" err="1">
                <a:solidFill>
                  <a:schemeClr val="bg1"/>
                </a:solidFill>
                <a:latin typeface="Comic Sans MS" panose="030F0702030302020204" pitchFamily="66" charset="0"/>
              </a:rPr>
              <a:t>Elankovan</a:t>
            </a:r>
            <a:endParaRPr lang="es-ES" altLang="en-US" sz="1400" b="1" dirty="0">
              <a:solidFill>
                <a:schemeClr val="bg1"/>
              </a:solidFill>
              <a:latin typeface="Comic Sans MS" panose="030F0702030302020204" pitchFamily="66" charset="0"/>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165"/>
                                        </p:tgtEl>
                                        <p:attrNameLst>
                                          <p:attrName>style.visibility</p:attrName>
                                        </p:attrNameLst>
                                      </p:cBhvr>
                                      <p:to>
                                        <p:strVal val="visible"/>
                                      </p:to>
                                    </p:set>
                                    <p:anim calcmode="lin" valueType="num">
                                      <p:cBhvr additive="base">
                                        <p:cTn id="7" dur="500" fill="hold"/>
                                        <p:tgtEl>
                                          <p:spTgt spid="2165"/>
                                        </p:tgtEl>
                                        <p:attrNameLst>
                                          <p:attrName>ppt_x</p:attrName>
                                        </p:attrNameLst>
                                      </p:cBhvr>
                                      <p:tavLst>
                                        <p:tav tm="0">
                                          <p:val>
                                            <p:strVal val="#ppt_x"/>
                                          </p:val>
                                        </p:tav>
                                        <p:tav tm="100000">
                                          <p:val>
                                            <p:strVal val="#ppt_x"/>
                                          </p:val>
                                        </p:tav>
                                      </p:tavLst>
                                    </p:anim>
                                    <p:anim calcmode="lin" valueType="num">
                                      <p:cBhvr additive="base">
                                        <p:cTn id="8" dur="500" fill="hold"/>
                                        <p:tgtEl>
                                          <p:spTgt spid="216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2158"/>
                                        </p:tgtEl>
                                        <p:attrNameLst>
                                          <p:attrName>style.visibility</p:attrName>
                                        </p:attrNameLst>
                                      </p:cBhvr>
                                      <p:to>
                                        <p:strVal val="visible"/>
                                      </p:to>
                                    </p:set>
                                    <p:animEffect transition="in" filter="fade">
                                      <p:cBhvr>
                                        <p:cTn id="13" dur="1000"/>
                                        <p:tgtEl>
                                          <p:spTgt spid="2158"/>
                                        </p:tgtEl>
                                      </p:cBhvr>
                                    </p:animEffect>
                                    <p:anim calcmode="lin" valueType="num">
                                      <p:cBhvr>
                                        <p:cTn id="14" dur="1000" fill="hold"/>
                                        <p:tgtEl>
                                          <p:spTgt spid="2158"/>
                                        </p:tgtEl>
                                        <p:attrNameLst>
                                          <p:attrName>ppt_x</p:attrName>
                                        </p:attrNameLst>
                                      </p:cBhvr>
                                      <p:tavLst>
                                        <p:tav tm="0">
                                          <p:val>
                                            <p:strVal val="#ppt_x"/>
                                          </p:val>
                                        </p:tav>
                                        <p:tav tm="100000">
                                          <p:val>
                                            <p:strVal val="#ppt_x"/>
                                          </p:val>
                                        </p:tav>
                                      </p:tavLst>
                                    </p:anim>
                                    <p:anim calcmode="lin" valueType="num">
                                      <p:cBhvr>
                                        <p:cTn id="15" dur="1000" fill="hold"/>
                                        <p:tgtEl>
                                          <p:spTgt spid="215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8" grpId="0" animBg="1"/>
      <p:bldP spid="2165" grpId="0"/>
    </p:bldLst>
  </p:timing>
</p:sld>
</file>

<file path=ppt/slides/slide10.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alphaModFix amt="37000"/>
            <a:lum/>
          </a:blip>
          <a:srcRect/>
          <a:stretch>
            <a:fillRect l="-17000" r="-17000"/>
          </a:stretch>
        </a:blip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7B2B1FD4-D12D-F88B-D014-62B6AAED5F3B}"/>
              </a:ext>
            </a:extLst>
          </p:cNvPr>
          <p:cNvSpPr txBox="1"/>
          <p:nvPr/>
        </p:nvSpPr>
        <p:spPr>
          <a:xfrm>
            <a:off x="1403648" y="1772816"/>
            <a:ext cx="6480720" cy="1200329"/>
          </a:xfrm>
          <a:prstGeom prst="rect">
            <a:avLst/>
          </a:prstGeom>
          <a:noFill/>
        </p:spPr>
        <p:txBody>
          <a:bodyPr wrap="square" rtlCol="0">
            <a:spAutoFit/>
          </a:bodyPr>
          <a:lstStyle/>
          <a:p>
            <a:pPr algn="ctr"/>
            <a:r>
              <a:rPr lang="en-US" b="1" dirty="0">
                <a:latin typeface="Comic Sans MS" panose="030F0702030302020204" pitchFamily="66" charset="0"/>
              </a:rPr>
              <a:t>Our analysis will then focus on the filmmakers' favorite actors, the length of their films, their gross receipts, and the genres that brought in the most money.</a:t>
            </a:r>
          </a:p>
          <a:p>
            <a:pPr algn="ctr"/>
            <a:endParaRPr lang="en-US" dirty="0"/>
          </a:p>
        </p:txBody>
      </p:sp>
      <p:pic>
        <p:nvPicPr>
          <p:cNvPr id="12" name="Picture 11" descr="A picture containing person, outdoor&#10;&#10;Description automatically generated">
            <a:extLst>
              <a:ext uri="{FF2B5EF4-FFF2-40B4-BE49-F238E27FC236}">
                <a16:creationId xmlns:a16="http://schemas.microsoft.com/office/drawing/2014/main" id="{8A7C13F1-A558-8D47-4B15-B2255D84BB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95736" y="3212976"/>
            <a:ext cx="4937145" cy="2770634"/>
          </a:xfrm>
          <a:prstGeom prst="rect">
            <a:avLst/>
          </a:prstGeom>
        </p:spPr>
      </p:pic>
      <p:sp>
        <p:nvSpPr>
          <p:cNvPr id="13" name="TextBox 12">
            <a:extLst>
              <a:ext uri="{FF2B5EF4-FFF2-40B4-BE49-F238E27FC236}">
                <a16:creationId xmlns:a16="http://schemas.microsoft.com/office/drawing/2014/main" id="{9D1AB027-677D-F5DC-42E4-C4A33B7FBE5A}"/>
              </a:ext>
            </a:extLst>
          </p:cNvPr>
          <p:cNvSpPr txBox="1"/>
          <p:nvPr/>
        </p:nvSpPr>
        <p:spPr>
          <a:xfrm>
            <a:off x="2195736" y="692696"/>
            <a:ext cx="4752528" cy="707886"/>
          </a:xfrm>
          <a:prstGeom prst="rect">
            <a:avLst/>
          </a:prstGeom>
          <a:noFill/>
        </p:spPr>
        <p:txBody>
          <a:bodyPr wrap="square" rtlCol="0">
            <a:spAutoFit/>
          </a:bodyPr>
          <a:lstStyle/>
          <a:p>
            <a:pPr algn="ctr"/>
            <a:r>
              <a:rPr lang="en-US" sz="2000" b="1" dirty="0">
                <a:latin typeface="Comic Sans MS" panose="030F0702030302020204" pitchFamily="66" charset="0"/>
              </a:rPr>
              <a:t>DIRECTOR</a:t>
            </a:r>
          </a:p>
          <a:p>
            <a:pPr algn="ctr"/>
            <a:endParaRPr lang="en-US" sz="2000" b="1" dirty="0">
              <a:latin typeface="Comic Sans MS" panose="030F0702030302020204" pitchFamily="66" charset="0"/>
            </a:endParaRPr>
          </a:p>
        </p:txBody>
      </p:sp>
    </p:spTree>
    <p:extLst>
      <p:ext uri="{BB962C8B-B14F-4D97-AF65-F5344CB8AC3E}">
        <p14:creationId xmlns:p14="http://schemas.microsoft.com/office/powerpoint/2010/main" val="3555534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heel(1)">
                                      <p:cBhvr>
                                        <p:cTn id="7" dur="2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slide5" descr="A Tale about Movies4">
            <a:extLst>
              <a:ext uri="{FF2B5EF4-FFF2-40B4-BE49-F238E27FC236}">
                <a16:creationId xmlns:a16="http://schemas.microsoft.com/office/drawing/2014/main" id="{CC5DDF45-46BB-40BB-D052-5FED2A14DB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77" y="0"/>
            <a:ext cx="8941246" cy="6858000"/>
          </a:xfrm>
          <a:prstGeom prst="rect">
            <a:avLst/>
          </a:prstGeom>
        </p:spPr>
      </p:pic>
    </p:spTree>
    <p:extLst>
      <p:ext uri="{BB962C8B-B14F-4D97-AF65-F5344CB8AC3E}">
        <p14:creationId xmlns:p14="http://schemas.microsoft.com/office/powerpoint/2010/main" val="30437299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alphaModFix amt="40000"/>
            <a:lum/>
          </a:blip>
          <a:srcRect/>
          <a:stretch>
            <a:fillRect t="-10000" b="-12000"/>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7411849-48AF-4782-AE5A-80654C8AC20E}"/>
              </a:ext>
            </a:extLst>
          </p:cNvPr>
          <p:cNvSpPr txBox="1"/>
          <p:nvPr/>
        </p:nvSpPr>
        <p:spPr>
          <a:xfrm>
            <a:off x="628650" y="365125"/>
            <a:ext cx="2866641" cy="1899912"/>
          </a:xfrm>
          <a:prstGeom prst="rect">
            <a:avLst/>
          </a:prstGeom>
        </p:spPr>
        <p:txBody>
          <a:bodyPr vert="horz" lIns="91440" tIns="45720" rIns="91440" bIns="45720" rtlCol="0" anchor="ctr">
            <a:normAutofit/>
          </a:bodyPr>
          <a:lstStyle/>
          <a:p>
            <a:pPr defTabSz="914400">
              <a:lnSpc>
                <a:spcPct val="90000"/>
              </a:lnSpc>
              <a:spcBef>
                <a:spcPct val="0"/>
              </a:spcBef>
              <a:spcAft>
                <a:spcPts val="600"/>
              </a:spcAft>
            </a:pPr>
            <a:r>
              <a:rPr lang="en-US" sz="3500" b="1" dirty="0">
                <a:latin typeface="Aharoni" panose="020B0604020202020204" pitchFamily="2" charset="-79"/>
                <a:ea typeface="+mj-ea"/>
                <a:cs typeface="Aharoni" panose="020B0604020202020204" pitchFamily="2" charset="-79"/>
              </a:rPr>
              <a:t>Actor</a:t>
            </a:r>
          </a:p>
        </p:txBody>
      </p:sp>
      <p:sp>
        <p:nvSpPr>
          <p:cNvPr id="7" name="Rectangle 6">
            <a:extLst>
              <a:ext uri="{FF2B5EF4-FFF2-40B4-BE49-F238E27FC236}">
                <a16:creationId xmlns:a16="http://schemas.microsoft.com/office/drawing/2014/main" id="{65388EA0-313A-1F1B-8AD2-CDB498F4F4BA}"/>
              </a:ext>
            </a:extLst>
          </p:cNvPr>
          <p:cNvSpPr/>
          <p:nvPr/>
        </p:nvSpPr>
        <p:spPr>
          <a:xfrm>
            <a:off x="1187624" y="2420888"/>
            <a:ext cx="6984776" cy="1899912"/>
          </a:xfrm>
          <a:prstGeom prst="rect">
            <a:avLst/>
          </a:prstGeom>
          <a:solidFill>
            <a:schemeClr val="dk1">
              <a:alpha val="7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indent="-228600" defTabSz="914400">
              <a:lnSpc>
                <a:spcPct val="90000"/>
              </a:lnSpc>
              <a:spcAft>
                <a:spcPts val="600"/>
              </a:spcAft>
              <a:buFont typeface="Arial" panose="020B0604020202020204" pitchFamily="34" charset="0"/>
              <a:buChar char="•"/>
            </a:pPr>
            <a:r>
              <a:rPr lang="en-US" sz="1800" b="1"/>
              <a:t>The actors from around the world, their movies' global distribution, their highest-grossing films, and an overview of the genres are all included in the study that follows.</a:t>
            </a:r>
            <a:endParaRPr lang="en-US" sz="1800" b="1" dirty="0"/>
          </a:p>
        </p:txBody>
      </p:sp>
    </p:spTree>
    <p:extLst>
      <p:ext uri="{BB962C8B-B14F-4D97-AF65-F5344CB8AC3E}">
        <p14:creationId xmlns:p14="http://schemas.microsoft.com/office/powerpoint/2010/main" val="13108439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slide6" descr="A Tale about Movies5">
            <a:extLst>
              <a:ext uri="{FF2B5EF4-FFF2-40B4-BE49-F238E27FC236}">
                <a16:creationId xmlns:a16="http://schemas.microsoft.com/office/drawing/2014/main" id="{1E857C5E-BCC9-F227-E2AE-17E313CEB6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250" y="0"/>
            <a:ext cx="8941246" cy="6858000"/>
          </a:xfrm>
          <a:prstGeom prst="rect">
            <a:avLst/>
          </a:prstGeom>
        </p:spPr>
      </p:pic>
    </p:spTree>
    <p:extLst>
      <p:ext uri="{BB962C8B-B14F-4D97-AF65-F5344CB8AC3E}">
        <p14:creationId xmlns:p14="http://schemas.microsoft.com/office/powerpoint/2010/main" val="33317787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bg>
      <p:bgPr>
        <a:solidFill>
          <a:schemeClr val="bg1">
            <a:alpha val="51000"/>
          </a:schemeClr>
        </a:solidFill>
        <a:effectLst/>
      </p:bgPr>
    </p:bg>
    <p:spTree>
      <p:nvGrpSpPr>
        <p:cNvPr id="1" name=""/>
        <p:cNvGrpSpPr/>
        <p:nvPr/>
      </p:nvGrpSpPr>
      <p:grpSpPr>
        <a:xfrm>
          <a:off x="0" y="0"/>
          <a:ext cx="0" cy="0"/>
          <a:chOff x="0" y="0"/>
          <a:chExt cx="0" cy="0"/>
        </a:xfrm>
      </p:grpSpPr>
      <p:pic>
        <p:nvPicPr>
          <p:cNvPr id="156676" name="Picture 4" descr="Thank You Typography Old Movie Stock Footage Video (100% Royalty-free)  17064382 | Shutterstock">
            <a:extLst>
              <a:ext uri="{FF2B5EF4-FFF2-40B4-BE49-F238E27FC236}">
                <a16:creationId xmlns:a16="http://schemas.microsoft.com/office/drawing/2014/main" id="{2CBA7285-3A20-4A02-B722-C54A64594AF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5240" r="-1" b="-1"/>
          <a:stretch/>
        </p:blipFill>
        <p:spPr bwMode="auto">
          <a:xfrm>
            <a:off x="20" y="1"/>
            <a:ext cx="9143979" cy="60682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510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56676"/>
                                        </p:tgtEl>
                                        <p:attrNameLst>
                                          <p:attrName>style.visibility</p:attrName>
                                        </p:attrNameLst>
                                      </p:cBhvr>
                                      <p:to>
                                        <p:strVal val="visible"/>
                                      </p:to>
                                    </p:set>
                                    <p:animEffect transition="in" filter="fade">
                                      <p:cBhvr>
                                        <p:cTn id="7" dur="1000"/>
                                        <p:tgtEl>
                                          <p:spTgt spid="156676"/>
                                        </p:tgtEl>
                                      </p:cBhvr>
                                    </p:animEffect>
                                    <p:anim calcmode="lin" valueType="num">
                                      <p:cBhvr>
                                        <p:cTn id="8" dur="1000" fill="hold"/>
                                        <p:tgtEl>
                                          <p:spTgt spid="156676"/>
                                        </p:tgtEl>
                                        <p:attrNameLst>
                                          <p:attrName>ppt_x</p:attrName>
                                        </p:attrNameLst>
                                      </p:cBhvr>
                                      <p:tavLst>
                                        <p:tav tm="0">
                                          <p:val>
                                            <p:strVal val="#ppt_x"/>
                                          </p:val>
                                        </p:tav>
                                        <p:tav tm="100000">
                                          <p:val>
                                            <p:strVal val="#ppt_x"/>
                                          </p:val>
                                        </p:tav>
                                      </p:tavLst>
                                    </p:anim>
                                    <p:anim calcmode="lin" valueType="num">
                                      <p:cBhvr>
                                        <p:cTn id="9" dur="1000" fill="hold"/>
                                        <p:tgtEl>
                                          <p:spTgt spid="15667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l="-18000" r="-18000"/>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CB5853A-7EE9-47A3-9CA2-A8ADB0787806}"/>
              </a:ext>
            </a:extLst>
          </p:cNvPr>
          <p:cNvSpPr txBox="1"/>
          <p:nvPr/>
        </p:nvSpPr>
        <p:spPr>
          <a:xfrm>
            <a:off x="1187624" y="527484"/>
            <a:ext cx="4392488" cy="461665"/>
          </a:xfrm>
          <a:prstGeom prst="rect">
            <a:avLst/>
          </a:prstGeom>
          <a:noFill/>
        </p:spPr>
        <p:txBody>
          <a:bodyPr wrap="square" rtlCol="0">
            <a:spAutoFit/>
          </a:bodyPr>
          <a:lstStyle/>
          <a:p>
            <a:r>
              <a:rPr lang="en-US" sz="2400" b="1" dirty="0">
                <a:solidFill>
                  <a:schemeClr val="bg1"/>
                </a:solidFill>
                <a:latin typeface="Comic Sans MS" panose="030F0702030302020204" pitchFamily="66" charset="0"/>
              </a:rPr>
              <a:t>About the Dataset</a:t>
            </a:r>
          </a:p>
        </p:txBody>
      </p:sp>
      <p:pic>
        <p:nvPicPr>
          <p:cNvPr id="149540" name="Picture 36" descr="1,527 BEST Movie Reel Clipart IMAGES, STOCK PHOTOS &amp;amp; VECTORS | Adobe Stock">
            <a:extLst>
              <a:ext uri="{FF2B5EF4-FFF2-40B4-BE49-F238E27FC236}">
                <a16:creationId xmlns:a16="http://schemas.microsoft.com/office/drawing/2014/main" id="{968F6B3F-6ED6-4196-A1F9-A44D2F39C8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3648" y="1226369"/>
            <a:ext cx="6048672" cy="3642791"/>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A4F84CB1-0D61-4AEB-8C35-ADE786262871}"/>
              </a:ext>
            </a:extLst>
          </p:cNvPr>
          <p:cNvSpPr txBox="1"/>
          <p:nvPr/>
        </p:nvSpPr>
        <p:spPr>
          <a:xfrm>
            <a:off x="1835696" y="1700808"/>
            <a:ext cx="5184576" cy="2677656"/>
          </a:xfrm>
          <a:prstGeom prst="rect">
            <a:avLst/>
          </a:prstGeom>
          <a:blipFill dpi="0" rotWithShape="1">
            <a:blip r:embed="rId2">
              <a:alphaModFix amt="26000"/>
            </a:blip>
            <a:srcRect/>
            <a:stretch>
              <a:fillRect l="-20000" t="-9000" r="-10000" b="-10000"/>
            </a:stretch>
          </a:blipFill>
        </p:spPr>
        <p:txBody>
          <a:bodyPr wrap="square" rtlCol="0">
            <a:spAutoFit/>
          </a:bodyPr>
          <a:lstStyle/>
          <a:p>
            <a:pPr algn="just"/>
            <a:r>
              <a:rPr lang="en-US" sz="2400" dirty="0"/>
              <a:t>Since we can remember, IMDB has been our go-to resource for learning everything there is to know about movies. We owe our odd taste in movies to IMDB, and we would have missed out on several priceless jewels if not for the website.</a:t>
            </a:r>
          </a:p>
        </p:txBody>
      </p:sp>
    </p:spTree>
    <p:extLst>
      <p:ext uri="{BB962C8B-B14F-4D97-AF65-F5344CB8AC3E}">
        <p14:creationId xmlns:p14="http://schemas.microsoft.com/office/powerpoint/2010/main" val="1491454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A804EE6-754B-48C9-832B-FAE959BC805B}"/>
              </a:ext>
            </a:extLst>
          </p:cNvPr>
          <p:cNvSpPr txBox="1"/>
          <p:nvPr/>
        </p:nvSpPr>
        <p:spPr>
          <a:xfrm rot="332390">
            <a:off x="7553409" y="381085"/>
            <a:ext cx="1257214" cy="830997"/>
          </a:xfrm>
          <a:prstGeom prst="rect">
            <a:avLst/>
          </a:prstGeom>
          <a:noFill/>
        </p:spPr>
        <p:txBody>
          <a:bodyPr wrap="square" rtlCol="0">
            <a:spAutoFit/>
            <a:scene3d>
              <a:camera prst="orthographicFront">
                <a:rot lat="272749" lon="20700194" rev="21275025"/>
              </a:camera>
              <a:lightRig rig="threePt" dir="t"/>
            </a:scene3d>
          </a:bodyPr>
          <a:lstStyle/>
          <a:p>
            <a:r>
              <a:rPr lang="en-US" sz="1600" b="1" dirty="0">
                <a:solidFill>
                  <a:schemeClr val="bg1"/>
                </a:solidFill>
                <a:latin typeface="Comic Sans MS" panose="030F0702030302020204" pitchFamily="66" charset="0"/>
              </a:rPr>
              <a:t>Geographic Distribution</a:t>
            </a:r>
          </a:p>
        </p:txBody>
      </p:sp>
      <p:sp>
        <p:nvSpPr>
          <p:cNvPr id="9" name="TextBox 8">
            <a:extLst>
              <a:ext uri="{FF2B5EF4-FFF2-40B4-BE49-F238E27FC236}">
                <a16:creationId xmlns:a16="http://schemas.microsoft.com/office/drawing/2014/main" id="{54A4631E-7F9A-497C-99B9-1D45E407ABB8}"/>
              </a:ext>
            </a:extLst>
          </p:cNvPr>
          <p:cNvSpPr txBox="1"/>
          <p:nvPr/>
        </p:nvSpPr>
        <p:spPr>
          <a:xfrm>
            <a:off x="1500613" y="5805264"/>
            <a:ext cx="1656184" cy="400110"/>
          </a:xfrm>
          <a:prstGeom prst="rect">
            <a:avLst/>
          </a:prstGeom>
          <a:noFill/>
        </p:spPr>
        <p:txBody>
          <a:bodyPr wrap="square" rtlCol="0">
            <a:spAutoFit/>
            <a:scene3d>
              <a:camera prst="orthographicFront">
                <a:rot lat="300000" lon="21299997" rev="21299999"/>
              </a:camera>
              <a:lightRig rig="threePt" dir="t"/>
            </a:scene3d>
          </a:bodyPr>
          <a:lstStyle/>
          <a:p>
            <a:r>
              <a:rPr lang="en-US" sz="2000" b="1" dirty="0">
                <a:solidFill>
                  <a:schemeClr val="bg1"/>
                </a:solidFill>
                <a:latin typeface="Comic Sans MS" panose="030F0702030302020204" pitchFamily="66" charset="0"/>
              </a:rPr>
              <a:t>Actor</a:t>
            </a:r>
          </a:p>
        </p:txBody>
      </p:sp>
      <p:sp>
        <p:nvSpPr>
          <p:cNvPr id="11" name="TextBox 10">
            <a:extLst>
              <a:ext uri="{FF2B5EF4-FFF2-40B4-BE49-F238E27FC236}">
                <a16:creationId xmlns:a16="http://schemas.microsoft.com/office/drawing/2014/main" id="{6EF2BAB8-271B-4045-AA51-B59980B39F0B}"/>
              </a:ext>
            </a:extLst>
          </p:cNvPr>
          <p:cNvSpPr txBox="1"/>
          <p:nvPr/>
        </p:nvSpPr>
        <p:spPr>
          <a:xfrm>
            <a:off x="1583668" y="828221"/>
            <a:ext cx="4320480" cy="523220"/>
          </a:xfrm>
          <a:prstGeom prst="rect">
            <a:avLst/>
          </a:prstGeom>
          <a:noFill/>
        </p:spPr>
        <p:txBody>
          <a:bodyPr wrap="square" rtlCol="0">
            <a:spAutoFit/>
          </a:bodyPr>
          <a:lstStyle/>
          <a:p>
            <a:r>
              <a:rPr lang="en-US" sz="2800" b="1" dirty="0">
                <a:latin typeface="Comic Sans MS" panose="030F0702030302020204" pitchFamily="66" charset="0"/>
              </a:rPr>
              <a:t>Story Board Categories</a:t>
            </a:r>
          </a:p>
        </p:txBody>
      </p:sp>
      <p:sp>
        <p:nvSpPr>
          <p:cNvPr id="2" name="Rectangle 1">
            <a:extLst>
              <a:ext uri="{FF2B5EF4-FFF2-40B4-BE49-F238E27FC236}">
                <a16:creationId xmlns:a16="http://schemas.microsoft.com/office/drawing/2014/main" id="{C1420513-6226-961A-E528-A682C3797E5B}"/>
              </a:ext>
            </a:extLst>
          </p:cNvPr>
          <p:cNvSpPr/>
          <p:nvPr/>
        </p:nvSpPr>
        <p:spPr>
          <a:xfrm>
            <a:off x="539552" y="5157192"/>
            <a:ext cx="2088232" cy="144016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b="1" dirty="0">
                <a:solidFill>
                  <a:schemeClr val="bg1"/>
                </a:solidFill>
                <a:latin typeface="Comic Sans MS" panose="030F0702030302020204" pitchFamily="66" charset="0"/>
              </a:rPr>
              <a:t>GEOGRAPHIC DISTRIBUTION</a:t>
            </a:r>
          </a:p>
        </p:txBody>
      </p:sp>
      <p:sp>
        <p:nvSpPr>
          <p:cNvPr id="3" name="Rectangle 2">
            <a:extLst>
              <a:ext uri="{FF2B5EF4-FFF2-40B4-BE49-F238E27FC236}">
                <a16:creationId xmlns:a16="http://schemas.microsoft.com/office/drawing/2014/main" id="{6C982331-8548-7F63-40E9-B3D09C9D9AC5}"/>
              </a:ext>
            </a:extLst>
          </p:cNvPr>
          <p:cNvSpPr/>
          <p:nvPr/>
        </p:nvSpPr>
        <p:spPr>
          <a:xfrm>
            <a:off x="2195736" y="3822748"/>
            <a:ext cx="2160240" cy="129614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b="1" dirty="0">
                <a:latin typeface="Comic Sans MS" panose="030F0702030302020204" pitchFamily="66" charset="0"/>
              </a:rPr>
              <a:t>IMDb RATINGS</a:t>
            </a:r>
          </a:p>
        </p:txBody>
      </p:sp>
      <p:sp>
        <p:nvSpPr>
          <p:cNvPr id="7" name="Rectangle 6">
            <a:extLst>
              <a:ext uri="{FF2B5EF4-FFF2-40B4-BE49-F238E27FC236}">
                <a16:creationId xmlns:a16="http://schemas.microsoft.com/office/drawing/2014/main" id="{60E1B605-ECF4-BB95-79A8-3463969A3088}"/>
              </a:ext>
            </a:extLst>
          </p:cNvPr>
          <p:cNvSpPr/>
          <p:nvPr/>
        </p:nvSpPr>
        <p:spPr>
          <a:xfrm>
            <a:off x="3851920" y="2482900"/>
            <a:ext cx="2160240" cy="129614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b="1" dirty="0">
                <a:latin typeface="Comic Sans MS" panose="030F0702030302020204" pitchFamily="66" charset="0"/>
              </a:rPr>
              <a:t>GENRE</a:t>
            </a:r>
          </a:p>
        </p:txBody>
      </p:sp>
      <p:sp>
        <p:nvSpPr>
          <p:cNvPr id="10" name="Rectangle 9">
            <a:extLst>
              <a:ext uri="{FF2B5EF4-FFF2-40B4-BE49-F238E27FC236}">
                <a16:creationId xmlns:a16="http://schemas.microsoft.com/office/drawing/2014/main" id="{53204106-1C9E-DE1C-A1AF-AC9EBD24EF69}"/>
              </a:ext>
            </a:extLst>
          </p:cNvPr>
          <p:cNvSpPr/>
          <p:nvPr/>
        </p:nvSpPr>
        <p:spPr>
          <a:xfrm>
            <a:off x="5544108" y="1269380"/>
            <a:ext cx="2016224" cy="118062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b="1" dirty="0">
                <a:latin typeface="Comic Sans MS" panose="030F0702030302020204" pitchFamily="66" charset="0"/>
              </a:rPr>
              <a:t>DIRECTOR</a:t>
            </a:r>
          </a:p>
        </p:txBody>
      </p:sp>
      <p:sp>
        <p:nvSpPr>
          <p:cNvPr id="12" name="Rectangle 11">
            <a:extLst>
              <a:ext uri="{FF2B5EF4-FFF2-40B4-BE49-F238E27FC236}">
                <a16:creationId xmlns:a16="http://schemas.microsoft.com/office/drawing/2014/main" id="{B5939B65-1625-D5E8-50BD-F45B9B85AB4F}"/>
              </a:ext>
            </a:extLst>
          </p:cNvPr>
          <p:cNvSpPr/>
          <p:nvPr/>
        </p:nvSpPr>
        <p:spPr>
          <a:xfrm>
            <a:off x="7020272" y="173800"/>
            <a:ext cx="2016224" cy="10350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b="1" dirty="0">
                <a:latin typeface="Comic Sans MS" panose="030F0702030302020204" pitchFamily="66" charset="0"/>
              </a:rPr>
              <a:t>ACTOR</a:t>
            </a:r>
          </a:p>
        </p:txBody>
      </p:sp>
    </p:spTree>
    <p:extLst>
      <p:ext uri="{BB962C8B-B14F-4D97-AF65-F5344CB8AC3E}">
        <p14:creationId xmlns:p14="http://schemas.microsoft.com/office/powerpoint/2010/main" val="28302972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bg>
      <p:bgPr>
        <a:solidFill>
          <a:schemeClr val="tx1">
            <a:alpha val="78000"/>
          </a:schemeClr>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B00A307-65B1-E2CE-0B4C-C3784427EC4D}"/>
              </a:ext>
            </a:extLst>
          </p:cNvPr>
          <p:cNvSpPr txBox="1"/>
          <p:nvPr/>
        </p:nvSpPr>
        <p:spPr>
          <a:xfrm>
            <a:off x="1259632" y="1988840"/>
            <a:ext cx="7128792" cy="1200329"/>
          </a:xfrm>
          <a:prstGeom prst="rect">
            <a:avLst/>
          </a:prstGeom>
          <a:noFill/>
        </p:spPr>
        <p:txBody>
          <a:bodyPr wrap="square" rtlCol="0">
            <a:spAutoFit/>
          </a:bodyPr>
          <a:lstStyle/>
          <a:p>
            <a:pPr algn="ctr"/>
            <a:r>
              <a:rPr lang="en-US" b="1" dirty="0">
                <a:solidFill>
                  <a:schemeClr val="bg1"/>
                </a:solidFill>
                <a:latin typeface="Comic Sans MS" panose="030F0702030302020204" pitchFamily="66" charset="0"/>
              </a:rPr>
              <a:t>The gross collection is the total collection earned by a movie at the tickets all over the theatres without subtracting the entertainment tax. Whereas, the costs in different theatres may vary.</a:t>
            </a:r>
          </a:p>
        </p:txBody>
      </p:sp>
      <p:sp>
        <p:nvSpPr>
          <p:cNvPr id="3" name="Rectangle 2">
            <a:extLst>
              <a:ext uri="{FF2B5EF4-FFF2-40B4-BE49-F238E27FC236}">
                <a16:creationId xmlns:a16="http://schemas.microsoft.com/office/drawing/2014/main" id="{1B5FDF63-DDA4-03D9-E443-94EB5A4421CE}"/>
              </a:ext>
            </a:extLst>
          </p:cNvPr>
          <p:cNvSpPr/>
          <p:nvPr/>
        </p:nvSpPr>
        <p:spPr>
          <a:xfrm>
            <a:off x="1259632" y="260648"/>
            <a:ext cx="6552728" cy="1200329"/>
          </a:xfrm>
          <a:prstGeom prst="rect">
            <a:avLst/>
          </a:prstGeom>
          <a:solidFill>
            <a:schemeClr val="dk1">
              <a:alpha val="6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800" b="1" dirty="0">
                <a:latin typeface="Comic Sans MS" panose="030F0702030302020204" pitchFamily="66" charset="0"/>
              </a:rPr>
              <a:t>GEOGRAPHIC DISTRIBUTION</a:t>
            </a:r>
          </a:p>
        </p:txBody>
      </p:sp>
      <p:pic>
        <p:nvPicPr>
          <p:cNvPr id="7" name="Picture 6" descr="Text&#10;&#10;Description automatically generated">
            <a:extLst>
              <a:ext uri="{FF2B5EF4-FFF2-40B4-BE49-F238E27FC236}">
                <a16:creationId xmlns:a16="http://schemas.microsoft.com/office/drawing/2014/main" id="{360D74C6-6005-4AB3-7D56-B47F9E9242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27784" y="3429000"/>
            <a:ext cx="3960440" cy="2409732"/>
          </a:xfrm>
          <a:prstGeom prst="rect">
            <a:avLst/>
          </a:prstGeom>
        </p:spPr>
      </p:pic>
    </p:spTree>
    <p:extLst>
      <p:ext uri="{BB962C8B-B14F-4D97-AF65-F5344CB8AC3E}">
        <p14:creationId xmlns:p14="http://schemas.microsoft.com/office/powerpoint/2010/main" val="1114992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circle(in)">
                                      <p:cBhvr>
                                        <p:cTn id="7"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slide2" descr="A Tale about Movies1">
            <a:extLst>
              <a:ext uri="{FF2B5EF4-FFF2-40B4-BE49-F238E27FC236}">
                <a16:creationId xmlns:a16="http://schemas.microsoft.com/office/drawing/2014/main" id="{893F123E-1729-A573-D215-2AECC36A21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15416"/>
            <a:ext cx="11677550" cy="7416824"/>
          </a:xfrm>
          <a:prstGeom prst="rect">
            <a:avLst/>
          </a:prstGeom>
        </p:spPr>
      </p:pic>
    </p:spTree>
    <p:extLst>
      <p:ext uri="{BB962C8B-B14F-4D97-AF65-F5344CB8AC3E}">
        <p14:creationId xmlns:p14="http://schemas.microsoft.com/office/powerpoint/2010/main" val="3834420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E684F63-B56D-4895-A970-BFD302E40D45}"/>
              </a:ext>
            </a:extLst>
          </p:cNvPr>
          <p:cNvSpPr txBox="1"/>
          <p:nvPr/>
        </p:nvSpPr>
        <p:spPr>
          <a:xfrm>
            <a:off x="628650" y="365125"/>
            <a:ext cx="2862072" cy="1938076"/>
          </a:xfrm>
          <a:prstGeom prst="rect">
            <a:avLst/>
          </a:prstGeom>
        </p:spPr>
        <p:txBody>
          <a:bodyPr vert="horz" lIns="91440" tIns="45720" rIns="91440" bIns="45720" rtlCol="0" anchor="ctr">
            <a:normAutofit/>
          </a:bodyPr>
          <a:lstStyle/>
          <a:p>
            <a:pPr defTabSz="914400">
              <a:lnSpc>
                <a:spcPct val="90000"/>
              </a:lnSpc>
              <a:spcBef>
                <a:spcPct val="0"/>
              </a:spcBef>
              <a:spcAft>
                <a:spcPts val="600"/>
              </a:spcAft>
            </a:pPr>
            <a:r>
              <a:rPr lang="en-US" sz="4400" kern="1200">
                <a:solidFill>
                  <a:schemeClr val="tx1"/>
                </a:solidFill>
                <a:latin typeface="+mj-lt"/>
                <a:ea typeface="+mj-ea"/>
                <a:cs typeface="+mj-cs"/>
              </a:rPr>
              <a:t>IMDb Ratings</a:t>
            </a:r>
          </a:p>
        </p:txBody>
      </p:sp>
      <p:sp>
        <p:nvSpPr>
          <p:cNvPr id="4" name="TextBox 3">
            <a:extLst>
              <a:ext uri="{FF2B5EF4-FFF2-40B4-BE49-F238E27FC236}">
                <a16:creationId xmlns:a16="http://schemas.microsoft.com/office/drawing/2014/main" id="{52FEE812-9EFE-4C03-9A90-245A51DD57AE}"/>
              </a:ext>
            </a:extLst>
          </p:cNvPr>
          <p:cNvSpPr txBox="1"/>
          <p:nvPr/>
        </p:nvSpPr>
        <p:spPr>
          <a:xfrm>
            <a:off x="628650" y="2482589"/>
            <a:ext cx="2862072" cy="3694373"/>
          </a:xfrm>
          <a:prstGeom prst="rect">
            <a:avLst/>
          </a:prstGeom>
        </p:spPr>
        <p:txBody>
          <a:bodyPr vert="horz" lIns="91440" tIns="45720" rIns="91440" bIns="45720" rtlCol="0">
            <a:normAutofit/>
          </a:bodyPr>
          <a:lstStyle/>
          <a:p>
            <a:pPr indent="-228600" defTabSz="914400">
              <a:lnSpc>
                <a:spcPct val="90000"/>
              </a:lnSpc>
              <a:spcAft>
                <a:spcPts val="600"/>
              </a:spcAft>
              <a:buFont typeface="Arial" panose="020B0604020202020204" pitchFamily="34" charset="0"/>
              <a:buChar char="•"/>
            </a:pPr>
            <a:r>
              <a:rPr lang="en-US" sz="1700"/>
              <a:t>Registered IMDb users have the ability to vote on any film that has been released. Individual votes are then combined and summed into a single IMDb rating, which is likewise based on the IMDb score and is displayed on the title's main page.</a:t>
            </a:r>
          </a:p>
        </p:txBody>
      </p:sp>
      <p:pic>
        <p:nvPicPr>
          <p:cNvPr id="3" name="Picture 2" descr="A picture containing text, plaque">
            <a:extLst>
              <a:ext uri="{FF2B5EF4-FFF2-40B4-BE49-F238E27FC236}">
                <a16:creationId xmlns:a16="http://schemas.microsoft.com/office/drawing/2014/main" id="{F52A1594-4B6A-C52D-48D7-26E33A19C5FE}"/>
              </a:ext>
            </a:extLst>
          </p:cNvPr>
          <p:cNvPicPr>
            <a:picLocks noChangeAspect="1"/>
          </p:cNvPicPr>
          <p:nvPr/>
        </p:nvPicPr>
        <p:blipFill rotWithShape="1">
          <a:blip r:embed="rId2">
            <a:extLst>
              <a:ext uri="{28A0092B-C50C-407E-A947-70E740481C1C}">
                <a14:useLocalDpi xmlns:a14="http://schemas.microsoft.com/office/drawing/2010/main" val="0"/>
              </a:ext>
            </a:extLst>
          </a:blip>
          <a:srcRect l="13935" r="2851" b="8"/>
          <a:stretch/>
        </p:blipFill>
        <p:spPr>
          <a:xfrm>
            <a:off x="3678237" y="-4"/>
            <a:ext cx="5465763" cy="3694372"/>
          </a:xfrm>
          <a:custGeom>
            <a:avLst/>
            <a:gdLst/>
            <a:ahLst/>
            <a:cxnLst/>
            <a:rect l="l" t="t" r="r" b="b"/>
            <a:pathLst>
              <a:path w="7287684" h="3694372">
                <a:moveTo>
                  <a:pt x="1047969" y="0"/>
                </a:moveTo>
                <a:lnTo>
                  <a:pt x="7287684" y="0"/>
                </a:lnTo>
                <a:lnTo>
                  <a:pt x="7287684" y="814388"/>
                </a:lnTo>
                <a:lnTo>
                  <a:pt x="7287684" y="3694372"/>
                </a:lnTo>
                <a:lnTo>
                  <a:pt x="471411" y="3694372"/>
                </a:lnTo>
                <a:lnTo>
                  <a:pt x="470992" y="3686621"/>
                </a:lnTo>
                <a:cubicBezTo>
                  <a:pt x="458999" y="3642419"/>
                  <a:pt x="427907" y="3602236"/>
                  <a:pt x="376383" y="3554015"/>
                </a:cubicBezTo>
                <a:cubicBezTo>
                  <a:pt x="315976" y="3500438"/>
                  <a:pt x="255568" y="3454003"/>
                  <a:pt x="170288" y="3407569"/>
                </a:cubicBezTo>
                <a:cubicBezTo>
                  <a:pt x="365723" y="3382565"/>
                  <a:pt x="163181" y="3296841"/>
                  <a:pt x="230695" y="3243263"/>
                </a:cubicBezTo>
                <a:cubicBezTo>
                  <a:pt x="369276" y="3221831"/>
                  <a:pt x="479431" y="3393282"/>
                  <a:pt x="667759" y="3343275"/>
                </a:cubicBezTo>
                <a:cubicBezTo>
                  <a:pt x="440344" y="3196828"/>
                  <a:pt x="184501" y="3150393"/>
                  <a:pt x="17493" y="2953940"/>
                </a:cubicBezTo>
                <a:cubicBezTo>
                  <a:pt x="56580" y="2911078"/>
                  <a:pt x="95667" y="2953940"/>
                  <a:pt x="127647" y="2936081"/>
                </a:cubicBezTo>
                <a:cubicBezTo>
                  <a:pt x="127647" y="2925365"/>
                  <a:pt x="500751" y="2993232"/>
                  <a:pt x="522071" y="2714625"/>
                </a:cubicBezTo>
                <a:cubicBezTo>
                  <a:pt x="529178" y="2714625"/>
                  <a:pt x="536285" y="2714625"/>
                  <a:pt x="543391" y="2703909"/>
                </a:cubicBezTo>
                <a:cubicBezTo>
                  <a:pt x="582478" y="2664619"/>
                  <a:pt x="546945" y="2571750"/>
                  <a:pt x="610905" y="2564606"/>
                </a:cubicBezTo>
                <a:cubicBezTo>
                  <a:pt x="681973" y="2557462"/>
                  <a:pt x="749487" y="2525315"/>
                  <a:pt x="824107" y="2543175"/>
                </a:cubicBezTo>
                <a:cubicBezTo>
                  <a:pt x="880961" y="2557462"/>
                  <a:pt x="941368" y="2575322"/>
                  <a:pt x="1001776" y="2575322"/>
                </a:cubicBezTo>
                <a:cubicBezTo>
                  <a:pt x="1065736" y="2575322"/>
                  <a:pt x="1154570" y="2696766"/>
                  <a:pt x="1193658" y="2536031"/>
                </a:cubicBezTo>
                <a:cubicBezTo>
                  <a:pt x="1193658" y="2528888"/>
                  <a:pt x="1303812" y="2546747"/>
                  <a:pt x="1364219" y="2553891"/>
                </a:cubicBezTo>
                <a:cubicBezTo>
                  <a:pt x="1413966" y="2561035"/>
                  <a:pt x="1474374" y="2593181"/>
                  <a:pt x="1509907" y="2528888"/>
                </a:cubicBezTo>
                <a:cubicBezTo>
                  <a:pt x="1527674" y="2489596"/>
                  <a:pt x="1442393" y="2418159"/>
                  <a:pt x="1367772" y="2411015"/>
                </a:cubicBezTo>
                <a:cubicBezTo>
                  <a:pt x="1300259" y="2403872"/>
                  <a:pt x="1232745" y="2396728"/>
                  <a:pt x="1168784" y="2411015"/>
                </a:cubicBezTo>
                <a:cubicBezTo>
                  <a:pt x="1090610" y="2428875"/>
                  <a:pt x="1047969" y="2400300"/>
                  <a:pt x="1026649" y="2336007"/>
                </a:cubicBezTo>
                <a:cubicBezTo>
                  <a:pt x="1001776" y="2268141"/>
                  <a:pt x="955582" y="2232422"/>
                  <a:pt x="891621" y="2200275"/>
                </a:cubicBezTo>
                <a:cubicBezTo>
                  <a:pt x="735273" y="2121694"/>
                  <a:pt x="586032" y="2028825"/>
                  <a:pt x="415470" y="1982390"/>
                </a:cubicBezTo>
                <a:cubicBezTo>
                  <a:pt x="383490" y="1975246"/>
                  <a:pt x="344403" y="1960959"/>
                  <a:pt x="330189" y="1900238"/>
                </a:cubicBezTo>
                <a:cubicBezTo>
                  <a:pt x="792127" y="1993106"/>
                  <a:pt x="1211424" y="2232422"/>
                  <a:pt x="1687576" y="2218135"/>
                </a:cubicBezTo>
                <a:cubicBezTo>
                  <a:pt x="1559654" y="2143125"/>
                  <a:pt x="1406860" y="2139554"/>
                  <a:pt x="1268278" y="2085975"/>
                </a:cubicBezTo>
                <a:cubicBezTo>
                  <a:pt x="1367772" y="2046685"/>
                  <a:pt x="1460160" y="2089547"/>
                  <a:pt x="1552548" y="2110978"/>
                </a:cubicBezTo>
                <a:cubicBezTo>
                  <a:pt x="1630722" y="2128837"/>
                  <a:pt x="1701789" y="2132410"/>
                  <a:pt x="1708896" y="2021681"/>
                </a:cubicBezTo>
                <a:cubicBezTo>
                  <a:pt x="1708896" y="2010965"/>
                  <a:pt x="1708896" y="2003821"/>
                  <a:pt x="1708896" y="1993106"/>
                </a:cubicBezTo>
                <a:cubicBezTo>
                  <a:pt x="1680469" y="1946672"/>
                  <a:pt x="1641382" y="1925240"/>
                  <a:pt x="1591635" y="1910953"/>
                </a:cubicBezTo>
                <a:cubicBezTo>
                  <a:pt x="1563208" y="1903809"/>
                  <a:pt x="1524121" y="1889522"/>
                  <a:pt x="1524121" y="1857375"/>
                </a:cubicBezTo>
                <a:cubicBezTo>
                  <a:pt x="1527674" y="1735931"/>
                  <a:pt x="1431733" y="1700212"/>
                  <a:pt x="1339346" y="1664493"/>
                </a:cubicBezTo>
                <a:cubicBezTo>
                  <a:pt x="1389093" y="1603772"/>
                  <a:pt x="1431733" y="1646635"/>
                  <a:pt x="1470820" y="1643062"/>
                </a:cubicBezTo>
                <a:cubicBezTo>
                  <a:pt x="1495694" y="1639491"/>
                  <a:pt x="1520567" y="1635919"/>
                  <a:pt x="1520567" y="1603772"/>
                </a:cubicBezTo>
                <a:cubicBezTo>
                  <a:pt x="1520567" y="1578769"/>
                  <a:pt x="1509907" y="1546622"/>
                  <a:pt x="1485034" y="1546622"/>
                </a:cubicBezTo>
                <a:cubicBezTo>
                  <a:pt x="1328686" y="1543050"/>
                  <a:pt x="1239851" y="1371600"/>
                  <a:pt x="1076396" y="1371600"/>
                </a:cubicBezTo>
                <a:cubicBezTo>
                  <a:pt x="976902" y="1371600"/>
                  <a:pt x="1126144" y="1275159"/>
                  <a:pt x="1044416" y="1235869"/>
                </a:cubicBezTo>
                <a:cubicBezTo>
                  <a:pt x="1026649" y="1225153"/>
                  <a:pt x="1094163" y="1210866"/>
                  <a:pt x="1122590" y="1214437"/>
                </a:cubicBezTo>
                <a:cubicBezTo>
                  <a:pt x="1151017" y="1218009"/>
                  <a:pt x="1175891" y="1243013"/>
                  <a:pt x="1211424" y="1225153"/>
                </a:cubicBezTo>
                <a:cubicBezTo>
                  <a:pt x="1229191" y="1160860"/>
                  <a:pt x="1182997" y="1135856"/>
                  <a:pt x="1140357" y="1117997"/>
                </a:cubicBezTo>
                <a:cubicBezTo>
                  <a:pt x="1047969" y="1075135"/>
                  <a:pt x="955582" y="1025129"/>
                  <a:pt x="852534" y="1010841"/>
                </a:cubicBezTo>
                <a:cubicBezTo>
                  <a:pt x="817001" y="1007269"/>
                  <a:pt x="795680" y="989409"/>
                  <a:pt x="799234" y="953690"/>
                </a:cubicBezTo>
                <a:cubicBezTo>
                  <a:pt x="806340" y="907256"/>
                  <a:pt x="841874" y="921544"/>
                  <a:pt x="870301" y="925115"/>
                </a:cubicBezTo>
                <a:cubicBezTo>
                  <a:pt x="888068" y="928688"/>
                  <a:pt x="905835" y="939403"/>
                  <a:pt x="923602" y="914400"/>
                </a:cubicBezTo>
                <a:cubicBezTo>
                  <a:pt x="611794" y="724198"/>
                  <a:pt x="409919" y="684684"/>
                  <a:pt x="132090" y="589415"/>
                </a:cubicBezTo>
                <a:lnTo>
                  <a:pt x="31922" y="552917"/>
                </a:lnTo>
                <a:lnTo>
                  <a:pt x="26859" y="541335"/>
                </a:lnTo>
                <a:cubicBezTo>
                  <a:pt x="20137" y="534929"/>
                  <a:pt x="8953" y="532232"/>
                  <a:pt x="0" y="527681"/>
                </a:cubicBezTo>
                <a:cubicBezTo>
                  <a:pt x="5969" y="516305"/>
                  <a:pt x="7617" y="502963"/>
                  <a:pt x="17905" y="493550"/>
                </a:cubicBezTo>
                <a:cubicBezTo>
                  <a:pt x="23947" y="488022"/>
                  <a:pt x="35344" y="487159"/>
                  <a:pt x="44763" y="486724"/>
                </a:cubicBezTo>
                <a:lnTo>
                  <a:pt x="165722" y="483650"/>
                </a:lnTo>
                <a:lnTo>
                  <a:pt x="193385" y="498723"/>
                </a:lnTo>
                <a:cubicBezTo>
                  <a:pt x="210263" y="511671"/>
                  <a:pt x="227142" y="525066"/>
                  <a:pt x="315976" y="535781"/>
                </a:cubicBezTo>
                <a:cubicBezTo>
                  <a:pt x="401257" y="546497"/>
                  <a:pt x="479431" y="582216"/>
                  <a:pt x="575372" y="525066"/>
                </a:cubicBezTo>
                <a:cubicBezTo>
                  <a:pt x="639332" y="485775"/>
                  <a:pt x="742380" y="528637"/>
                  <a:pt x="820554" y="560785"/>
                </a:cubicBezTo>
                <a:cubicBezTo>
                  <a:pt x="884515" y="589360"/>
                  <a:pt x="948475" y="596503"/>
                  <a:pt x="1033756" y="560785"/>
                </a:cubicBezTo>
                <a:cubicBezTo>
                  <a:pt x="955582" y="539354"/>
                  <a:pt x="895175" y="521494"/>
                  <a:pt x="834767" y="507206"/>
                </a:cubicBezTo>
                <a:cubicBezTo>
                  <a:pt x="785020" y="496491"/>
                  <a:pt x="756593" y="471488"/>
                  <a:pt x="760147" y="417909"/>
                </a:cubicBezTo>
                <a:cubicBezTo>
                  <a:pt x="760147" y="389334"/>
                  <a:pt x="749487" y="350044"/>
                  <a:pt x="785020" y="335757"/>
                </a:cubicBezTo>
                <a:cubicBezTo>
                  <a:pt x="813447" y="321469"/>
                  <a:pt x="852534" y="335757"/>
                  <a:pt x="866748" y="360759"/>
                </a:cubicBezTo>
                <a:cubicBezTo>
                  <a:pt x="884515" y="407194"/>
                  <a:pt x="902281" y="450056"/>
                  <a:pt x="962689" y="453629"/>
                </a:cubicBezTo>
                <a:cubicBezTo>
                  <a:pt x="1044416" y="460771"/>
                  <a:pt x="998222" y="432197"/>
                  <a:pt x="984009" y="396478"/>
                </a:cubicBezTo>
                <a:cubicBezTo>
                  <a:pt x="969795" y="357188"/>
                  <a:pt x="1012436" y="346472"/>
                  <a:pt x="1040863" y="353615"/>
                </a:cubicBezTo>
                <a:cubicBezTo>
                  <a:pt x="1147464" y="385763"/>
                  <a:pt x="1257618" y="328613"/>
                  <a:pt x="1367772" y="375047"/>
                </a:cubicBezTo>
                <a:cubicBezTo>
                  <a:pt x="1339346" y="260747"/>
                  <a:pt x="1278938" y="210741"/>
                  <a:pt x="1151017" y="192881"/>
                </a:cubicBezTo>
                <a:cubicBezTo>
                  <a:pt x="1104823" y="189310"/>
                  <a:pt x="1055076" y="196453"/>
                  <a:pt x="1012436" y="164306"/>
                </a:cubicBezTo>
                <a:cubicBezTo>
                  <a:pt x="987562" y="146447"/>
                  <a:pt x="962689" y="125016"/>
                  <a:pt x="980456" y="89297"/>
                </a:cubicBezTo>
                <a:cubicBezTo>
                  <a:pt x="991116" y="64294"/>
                  <a:pt x="1019542" y="64294"/>
                  <a:pt x="1044416" y="71437"/>
                </a:cubicBezTo>
                <a:cubicBezTo>
                  <a:pt x="1147464" y="110728"/>
                  <a:pt x="1257618" y="121444"/>
                  <a:pt x="1364219" y="135731"/>
                </a:cubicBezTo>
                <a:cubicBezTo>
                  <a:pt x="1381986" y="139303"/>
                  <a:pt x="1399753" y="146447"/>
                  <a:pt x="1417520" y="110728"/>
                </a:cubicBezTo>
                <a:cubicBezTo>
                  <a:pt x="1293152" y="78581"/>
                  <a:pt x="1172337" y="35719"/>
                  <a:pt x="1047969" y="0"/>
                </a:cubicBezTo>
                <a:close/>
              </a:path>
            </a:pathLst>
          </a:custGeom>
        </p:spPr>
      </p:pic>
      <p:pic>
        <p:nvPicPr>
          <p:cNvPr id="150532" name="Picture 4" descr="Blue Abstract Film Reel Movie Background Illustrations, Royalty-Free Vector  Graphics &amp;amp; Clip Art - iStock">
            <a:extLst>
              <a:ext uri="{FF2B5EF4-FFF2-40B4-BE49-F238E27FC236}">
                <a16:creationId xmlns:a16="http://schemas.microsoft.com/office/drawing/2014/main" id="{A1D28DD8-F42D-4934-99F6-E521A38DA2E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8333" r="2" b="2"/>
          <a:stretch/>
        </p:blipFill>
        <p:spPr bwMode="auto">
          <a:xfrm>
            <a:off x="3545046" y="3802961"/>
            <a:ext cx="5604285" cy="3055043"/>
          </a:xfrm>
          <a:custGeom>
            <a:avLst/>
            <a:gdLst/>
            <a:ahLst/>
            <a:cxnLst/>
            <a:rect l="l" t="t" r="r" b="b"/>
            <a:pathLst>
              <a:path w="7472381" h="3055043">
                <a:moveTo>
                  <a:pt x="638975" y="0"/>
                </a:moveTo>
                <a:lnTo>
                  <a:pt x="7472381" y="0"/>
                </a:lnTo>
                <a:lnTo>
                  <a:pt x="7472381" y="2579984"/>
                </a:lnTo>
                <a:lnTo>
                  <a:pt x="7472381" y="3055043"/>
                </a:lnTo>
                <a:lnTo>
                  <a:pt x="6992676" y="3055043"/>
                </a:lnTo>
                <a:lnTo>
                  <a:pt x="1946893" y="3055043"/>
                </a:lnTo>
                <a:cubicBezTo>
                  <a:pt x="1801205" y="2983605"/>
                  <a:pt x="1662624" y="2897880"/>
                  <a:pt x="1506276" y="2855018"/>
                </a:cubicBezTo>
                <a:cubicBezTo>
                  <a:pt x="1399675" y="2826443"/>
                  <a:pt x="1296627" y="2776437"/>
                  <a:pt x="1314394" y="2626417"/>
                </a:cubicBezTo>
                <a:cubicBezTo>
                  <a:pt x="1317947" y="2583555"/>
                  <a:pt x="1289520" y="2551409"/>
                  <a:pt x="1246880" y="2562124"/>
                </a:cubicBezTo>
                <a:cubicBezTo>
                  <a:pt x="1165153" y="2583555"/>
                  <a:pt x="1126065" y="2522833"/>
                  <a:pt x="1079872" y="2476399"/>
                </a:cubicBezTo>
                <a:cubicBezTo>
                  <a:pt x="998144" y="2394247"/>
                  <a:pt x="919970" y="2308520"/>
                  <a:pt x="788495" y="2294233"/>
                </a:cubicBezTo>
                <a:cubicBezTo>
                  <a:pt x="813369" y="2229939"/>
                  <a:pt x="856009" y="2237083"/>
                  <a:pt x="895097" y="2251371"/>
                </a:cubicBezTo>
                <a:cubicBezTo>
                  <a:pt x="998144" y="2287090"/>
                  <a:pt x="1101192" y="2326380"/>
                  <a:pt x="1204239" y="2362099"/>
                </a:cubicBezTo>
                <a:cubicBezTo>
                  <a:pt x="1271754" y="2383530"/>
                  <a:pt x="1339267" y="2415677"/>
                  <a:pt x="1428102" y="2390674"/>
                </a:cubicBezTo>
                <a:cubicBezTo>
                  <a:pt x="1349928" y="2262087"/>
                  <a:pt x="1218453" y="2237083"/>
                  <a:pt x="1111852" y="2197793"/>
                </a:cubicBezTo>
                <a:cubicBezTo>
                  <a:pt x="980377" y="2147787"/>
                  <a:pt x="902203" y="2054918"/>
                  <a:pt x="806262" y="1947762"/>
                </a:cubicBezTo>
                <a:cubicBezTo>
                  <a:pt x="902203" y="1919187"/>
                  <a:pt x="962610" y="1997768"/>
                  <a:pt x="1040785" y="1994196"/>
                </a:cubicBezTo>
                <a:cubicBezTo>
                  <a:pt x="1044338" y="1983480"/>
                  <a:pt x="1051445" y="1962049"/>
                  <a:pt x="1051445" y="1962049"/>
                </a:cubicBezTo>
                <a:cubicBezTo>
                  <a:pt x="923523" y="1904899"/>
                  <a:pt x="866670" y="1797743"/>
                  <a:pt x="845349" y="1665583"/>
                </a:cubicBezTo>
                <a:cubicBezTo>
                  <a:pt x="838243" y="1597718"/>
                  <a:pt x="792049" y="1576287"/>
                  <a:pt x="745855" y="1544140"/>
                </a:cubicBezTo>
                <a:cubicBezTo>
                  <a:pt x="589507" y="1433411"/>
                  <a:pt x="422499" y="1333399"/>
                  <a:pt x="291024" y="1183381"/>
                </a:cubicBezTo>
                <a:cubicBezTo>
                  <a:pt x="443819" y="1201239"/>
                  <a:pt x="564633" y="1301252"/>
                  <a:pt x="724535" y="1344115"/>
                </a:cubicBezTo>
                <a:cubicBezTo>
                  <a:pt x="596614" y="1179808"/>
                  <a:pt x="429605" y="1094083"/>
                  <a:pt x="276811" y="994071"/>
                </a:cubicBezTo>
                <a:cubicBezTo>
                  <a:pt x="205743" y="947637"/>
                  <a:pt x="141783" y="890486"/>
                  <a:pt x="60055" y="865484"/>
                </a:cubicBezTo>
                <a:cubicBezTo>
                  <a:pt x="31628" y="858340"/>
                  <a:pt x="-18119" y="840481"/>
                  <a:pt x="6755" y="790474"/>
                </a:cubicBezTo>
                <a:cubicBezTo>
                  <a:pt x="28075" y="747612"/>
                  <a:pt x="67162" y="761900"/>
                  <a:pt x="102696" y="772614"/>
                </a:cubicBezTo>
                <a:cubicBezTo>
                  <a:pt x="187976" y="801190"/>
                  <a:pt x="280364" y="801190"/>
                  <a:pt x="397625" y="801190"/>
                </a:cubicBezTo>
                <a:cubicBezTo>
                  <a:pt x="298131" y="665458"/>
                  <a:pt x="116909" y="708321"/>
                  <a:pt x="31628" y="565446"/>
                </a:cubicBezTo>
                <a:cubicBezTo>
                  <a:pt x="138229" y="540444"/>
                  <a:pt x="219957" y="590450"/>
                  <a:pt x="305237" y="601165"/>
                </a:cubicBezTo>
                <a:cubicBezTo>
                  <a:pt x="383412" y="611881"/>
                  <a:pt x="401178" y="586877"/>
                  <a:pt x="383412" y="508296"/>
                </a:cubicBezTo>
                <a:cubicBezTo>
                  <a:pt x="354985" y="386853"/>
                  <a:pt x="397625" y="326130"/>
                  <a:pt x="511333" y="358278"/>
                </a:cubicBezTo>
                <a:cubicBezTo>
                  <a:pt x="617934" y="390424"/>
                  <a:pt x="628594" y="343990"/>
                  <a:pt x="600167" y="276124"/>
                </a:cubicBezTo>
                <a:cubicBezTo>
                  <a:pt x="557527" y="176112"/>
                  <a:pt x="603720" y="97531"/>
                  <a:pt x="635701" y="11805"/>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27714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descr="Chart&#10;&#10;Description automatically generated">
            <a:extLst>
              <a:ext uri="{FF2B5EF4-FFF2-40B4-BE49-F238E27FC236}">
                <a16:creationId xmlns:a16="http://schemas.microsoft.com/office/drawing/2014/main" id="{BEA7E208-1DD6-3650-8E1C-042B255791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08347"/>
            <a:ext cx="9144000" cy="6041305"/>
          </a:xfrm>
          <a:prstGeom prst="rect">
            <a:avLst/>
          </a:prstGeom>
        </p:spPr>
      </p:pic>
    </p:spTree>
    <p:extLst>
      <p:ext uri="{BB962C8B-B14F-4D97-AF65-F5344CB8AC3E}">
        <p14:creationId xmlns:p14="http://schemas.microsoft.com/office/powerpoint/2010/main" val="14536096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alphaModFix amt="85000"/>
            <a:lum/>
          </a:blip>
          <a:srcRect/>
          <a:stretch>
            <a:fillRect t="1000" b="1000"/>
          </a:stretch>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726D650-10DC-4B80-8323-57F78FD8419A}"/>
              </a:ext>
            </a:extLst>
          </p:cNvPr>
          <p:cNvSpPr txBox="1"/>
          <p:nvPr/>
        </p:nvSpPr>
        <p:spPr>
          <a:xfrm>
            <a:off x="6478538" y="646435"/>
            <a:ext cx="1656184" cy="646331"/>
          </a:xfrm>
          <a:prstGeom prst="rect">
            <a:avLst/>
          </a:prstGeom>
          <a:noFill/>
        </p:spPr>
        <p:txBody>
          <a:bodyPr wrap="square" rtlCol="0">
            <a:spAutoFit/>
          </a:bodyPr>
          <a:lstStyle/>
          <a:p>
            <a:r>
              <a:rPr lang="en-US" sz="3600" dirty="0">
                <a:solidFill>
                  <a:schemeClr val="bg1"/>
                </a:solidFill>
              </a:rPr>
              <a:t>GENRE</a:t>
            </a:r>
          </a:p>
        </p:txBody>
      </p:sp>
      <p:sp>
        <p:nvSpPr>
          <p:cNvPr id="2" name="Rectangle 1">
            <a:extLst>
              <a:ext uri="{FF2B5EF4-FFF2-40B4-BE49-F238E27FC236}">
                <a16:creationId xmlns:a16="http://schemas.microsoft.com/office/drawing/2014/main" id="{EA55E226-4472-9B9A-D5D8-346594A1CFC9}"/>
              </a:ext>
            </a:extLst>
          </p:cNvPr>
          <p:cNvSpPr/>
          <p:nvPr/>
        </p:nvSpPr>
        <p:spPr>
          <a:xfrm>
            <a:off x="4283968" y="2636912"/>
            <a:ext cx="648072" cy="194421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b="1" dirty="0">
                <a:latin typeface="Comic Sans MS" panose="030F0702030302020204" pitchFamily="66" charset="0"/>
              </a:rPr>
              <a:t>G</a:t>
            </a:r>
          </a:p>
          <a:p>
            <a:pPr algn="ctr"/>
            <a:r>
              <a:rPr lang="en-US" b="1" dirty="0">
                <a:latin typeface="Comic Sans MS" panose="030F0702030302020204" pitchFamily="66" charset="0"/>
              </a:rPr>
              <a:t>E</a:t>
            </a:r>
          </a:p>
          <a:p>
            <a:pPr algn="ctr"/>
            <a:r>
              <a:rPr lang="en-US" b="1" dirty="0">
                <a:latin typeface="Comic Sans MS" panose="030F0702030302020204" pitchFamily="66" charset="0"/>
              </a:rPr>
              <a:t>N</a:t>
            </a:r>
          </a:p>
          <a:p>
            <a:pPr algn="ctr"/>
            <a:r>
              <a:rPr lang="en-US" b="1" dirty="0">
                <a:latin typeface="Comic Sans MS" panose="030F0702030302020204" pitchFamily="66" charset="0"/>
              </a:rPr>
              <a:t>R</a:t>
            </a:r>
          </a:p>
          <a:p>
            <a:pPr algn="ctr"/>
            <a:r>
              <a:rPr lang="en-US" b="1" dirty="0">
                <a:latin typeface="Comic Sans MS" panose="030F0702030302020204" pitchFamily="66" charset="0"/>
              </a:rPr>
              <a:t>E</a:t>
            </a:r>
          </a:p>
        </p:txBody>
      </p:sp>
    </p:spTree>
    <p:extLst>
      <p:ext uri="{BB962C8B-B14F-4D97-AF65-F5344CB8AC3E}">
        <p14:creationId xmlns:p14="http://schemas.microsoft.com/office/powerpoint/2010/main" val="4267149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slide4" descr="A Tale about Movies3">
            <a:extLst>
              <a:ext uri="{FF2B5EF4-FFF2-40B4-BE49-F238E27FC236}">
                <a16:creationId xmlns:a16="http://schemas.microsoft.com/office/drawing/2014/main" id="{B8C7C69C-5C4D-6256-7376-038D76BC68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468544" cy="6858000"/>
          </a:xfrm>
          <a:prstGeom prst="rect">
            <a:avLst/>
          </a:prstGeom>
        </p:spPr>
      </p:pic>
    </p:spTree>
    <p:extLst>
      <p:ext uri="{BB962C8B-B14F-4D97-AF65-F5344CB8AC3E}">
        <p14:creationId xmlns:p14="http://schemas.microsoft.com/office/powerpoint/2010/main" val="2577755209"/>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5292</TotalTime>
  <Words>228</Words>
  <Application>Microsoft Macintosh PowerPoint</Application>
  <PresentationFormat>On-screen Show (4:3)</PresentationFormat>
  <Paragraphs>27</Paragraphs>
  <Slides>14</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14</vt:i4>
      </vt:variant>
    </vt:vector>
  </HeadingPairs>
  <TitlesOfParts>
    <vt:vector size="21" baseType="lpstr">
      <vt:lpstr>Aharoni</vt:lpstr>
      <vt:lpstr>Arial</vt:lpstr>
      <vt:lpstr>Berlin Sans FB</vt:lpstr>
      <vt:lpstr>Calibri</vt:lpstr>
      <vt:lpstr>Calibri Light</vt:lpstr>
      <vt:lpstr>Comic Sans MS</vt:lpstr>
      <vt:lpstr>Retrospect</vt:lpstr>
      <vt:lpstr>A Tale about Movies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Toshiba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Diapositiva 1</dc:title>
  <dc:creator>Mariajose</dc:creator>
  <cp:lastModifiedBy>Keshav Kumar Elankovan</cp:lastModifiedBy>
  <cp:revision>619</cp:revision>
  <dcterms:created xsi:type="dcterms:W3CDTF">2010-05-23T14:28:12Z</dcterms:created>
  <dcterms:modified xsi:type="dcterms:W3CDTF">2023-12-27T05:04:07Z</dcterms:modified>
</cp:coreProperties>
</file>